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61" r:id="rId4"/>
    <p:sldId id="368" r:id="rId5"/>
    <p:sldId id="361" r:id="rId6"/>
    <p:sldId id="355" r:id="rId7"/>
    <p:sldId id="272" r:id="rId8"/>
    <p:sldId id="356" r:id="rId9"/>
    <p:sldId id="358" r:id="rId10"/>
    <p:sldId id="367" r:id="rId11"/>
    <p:sldId id="362" r:id="rId12"/>
    <p:sldId id="363" r:id="rId13"/>
    <p:sldId id="364" r:id="rId14"/>
    <p:sldId id="360" r:id="rId15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2BE"/>
    <a:srgbClr val="BB7D25"/>
    <a:srgbClr val="C09200"/>
    <a:srgbClr val="FF99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64" autoAdjust="0"/>
    <p:restoredTop sz="94660"/>
  </p:normalViewPr>
  <p:slideViewPr>
    <p:cSldViewPr snapToGrid="0">
      <p:cViewPr varScale="1">
        <p:scale>
          <a:sx n="80" d="100"/>
          <a:sy n="80" d="100"/>
        </p:scale>
        <p:origin x="312" y="52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9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90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29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45214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90767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4456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90482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161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C3C36A55-5CA9-4DE6-9CF6-5BCA648BB917}"/>
              </a:ext>
            </a:extLst>
          </p:cNvPr>
          <p:cNvGrpSpPr/>
          <p:nvPr userDrawn="1"/>
        </p:nvGrpSpPr>
        <p:grpSpPr>
          <a:xfrm rot="20722853">
            <a:off x="1182415" y="1329448"/>
            <a:ext cx="1957012" cy="3534846"/>
            <a:chOff x="445712" y="1449040"/>
            <a:chExt cx="2113018" cy="3924176"/>
          </a:xfrm>
        </p:grpSpPr>
        <p:sp>
          <p:nvSpPr>
            <p:cNvPr id="22" name="Rounded Rectangle 17">
              <a:extLst>
                <a:ext uri="{FF2B5EF4-FFF2-40B4-BE49-F238E27FC236}">
                  <a16:creationId xmlns:a16="http://schemas.microsoft.com/office/drawing/2014/main" id="{E1E721D1-1CB8-4236-BB6B-28EEE4CFD708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A5115FB-497D-4B6A-98E3-9881A4521F6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FC36484-4A34-49A7-8E44-698758E5D86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E2DA39FA-6830-4BE3-94A6-ED9AE21647B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23">
                <a:extLst>
                  <a:ext uri="{FF2B5EF4-FFF2-40B4-BE49-F238E27FC236}">
                    <a16:creationId xmlns:a16="http://schemas.microsoft.com/office/drawing/2014/main" id="{DAA36B1E-0B62-4DE0-83A5-12E8EBB4F86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70587" y="1627803"/>
            <a:ext cx="1786145" cy="2900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2768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07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87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940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4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6" r:id="rId2"/>
    <p:sldLayoutId id="2147483739" r:id="rId3"/>
    <p:sldLayoutId id="2147483740" r:id="rId4"/>
    <p:sldLayoutId id="2147483732" r:id="rId5"/>
    <p:sldLayoutId id="2147483751" r:id="rId6"/>
    <p:sldLayoutId id="2147483738" r:id="rId7"/>
    <p:sldLayoutId id="2147483741" r:id="rId8"/>
    <p:sldLayoutId id="2147483742" r:id="rId9"/>
    <p:sldLayoutId id="2147483743" r:id="rId10"/>
    <p:sldLayoutId id="2147483754" r:id="rId11"/>
    <p:sldLayoutId id="2147483744" r:id="rId12"/>
    <p:sldLayoutId id="2147483745" r:id="rId13"/>
    <p:sldLayoutId id="2147483746" r:id="rId14"/>
    <p:sldLayoutId id="2147483747" r:id="rId15"/>
    <p:sldLayoutId id="2147483750" r:id="rId16"/>
    <p:sldLayoutId id="2147483748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" y="2480642"/>
            <a:ext cx="6096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Mobile Banking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-60" y="3350864"/>
            <a:ext cx="609592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1"/>
                </a:solidFill>
                <a:cs typeface="Arial" pitchFamily="34" charset="0"/>
              </a:rPr>
              <a:t>BTPN </a:t>
            </a:r>
            <a:r>
              <a:rPr lang="en-US" altLang="ko-KR" sz="2400" dirty="0" err="1" smtClean="0">
                <a:solidFill>
                  <a:schemeClr val="bg1"/>
                </a:solidFill>
                <a:cs typeface="Arial" pitchFamily="34" charset="0"/>
              </a:rPr>
              <a:t>Syariah</a:t>
            </a:r>
            <a:endParaRPr lang="en-US" altLang="ko-KR" sz="2400" dirty="0" smtClean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2000" dirty="0" err="1" smtClean="0">
                <a:solidFill>
                  <a:srgbClr val="FFC000"/>
                </a:solidFill>
                <a:cs typeface="Arial" pitchFamily="34" charset="0"/>
              </a:rPr>
              <a:t>Doni</a:t>
            </a:r>
            <a:r>
              <a:rPr lang="en-US" altLang="ko-KR" sz="20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rgbClr val="FFC000"/>
                </a:solidFill>
                <a:cs typeface="Arial" pitchFamily="34" charset="0"/>
              </a:rPr>
              <a:t>Wahyudi</a:t>
            </a:r>
            <a:r>
              <a:rPr lang="en-US" altLang="ko-KR" sz="2000" dirty="0" smtClean="0">
                <a:solidFill>
                  <a:srgbClr val="FFC000"/>
                </a:solidFill>
                <a:cs typeface="Arial" pitchFamily="34" charset="0"/>
              </a:rPr>
              <a:t> – BTPNS Shifted Batch 2</a:t>
            </a:r>
            <a:endParaRPr lang="ko-KR" altLang="en-US" sz="2000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2E9094-67D8-4A7C-B3AF-095F1FFF635E}"/>
              </a:ext>
            </a:extLst>
          </p:cNvPr>
          <p:cNvSpPr/>
          <p:nvPr/>
        </p:nvSpPr>
        <p:spPr>
          <a:xfrm>
            <a:off x="5377220" y="2050576"/>
            <a:ext cx="1528549" cy="2756848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B42F8BE5-524C-40E7-875B-6E5CA9AFA67D}"/>
              </a:ext>
            </a:extLst>
          </p:cNvPr>
          <p:cNvGrpSpPr/>
          <p:nvPr/>
        </p:nvGrpSpPr>
        <p:grpSpPr>
          <a:xfrm>
            <a:off x="4355307" y="4029334"/>
            <a:ext cx="3481386" cy="1912786"/>
            <a:chOff x="-548507" y="477868"/>
            <a:chExt cx="11570449" cy="635717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5FA5E06-C563-41A0-9B5C-2EF3F520A7D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FE174F-EEBD-44C6-8F7E-9CA21DD1BB1F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2FD7866-AA7C-4F56-A17D-6CBB2568A379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1ACB28-16F5-47F5-8BC4-572AF02ADB4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54006B6-547F-485F-BB80-0633E7A0EFB5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A0F1E2D-8825-4D58-AA08-A3B8AFD49C05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7AD5D554-C06B-48B2-8693-25EB7BF9440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BEB08A2F-EB7D-4552-981B-0AA413908348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CBB426-0D76-4D0B-946F-43284233B6C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1BED5DF3-FFF8-4A81-BF01-0EFB5DEF4BB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EB73E36-A01E-449B-98C8-C3580EBC0B85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3559800-4412-487D-9239-75578371815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3282BE"/>
                </a:solidFill>
              </a:rPr>
              <a:t>Application Security</a:t>
            </a:r>
            <a:endParaRPr lang="en-US" dirty="0">
              <a:solidFill>
                <a:srgbClr val="3282BE"/>
              </a:solidFill>
            </a:endParaRPr>
          </a:p>
        </p:txBody>
      </p:sp>
      <p:cxnSp>
        <p:nvCxnSpPr>
          <p:cNvPr id="3" name="Elbow Connector 11">
            <a:extLst>
              <a:ext uri="{FF2B5EF4-FFF2-40B4-BE49-F238E27FC236}">
                <a16:creationId xmlns:a16="http://schemas.microsoft.com/office/drawing/2014/main" id="{C0C156F3-5BCF-4204-BB88-5A3C383A41FB}"/>
              </a:ext>
            </a:extLst>
          </p:cNvPr>
          <p:cNvCxnSpPr/>
          <p:nvPr/>
        </p:nvCxnSpPr>
        <p:spPr>
          <a:xfrm>
            <a:off x="3287690" y="4377452"/>
            <a:ext cx="1650685" cy="535038"/>
          </a:xfrm>
          <a:prstGeom prst="bentConnector3">
            <a:avLst>
              <a:gd name="adj1" fmla="val -202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53">
            <a:extLst>
              <a:ext uri="{FF2B5EF4-FFF2-40B4-BE49-F238E27FC236}">
                <a16:creationId xmlns:a16="http://schemas.microsoft.com/office/drawing/2014/main" id="{037B8B6B-5B93-449E-83D4-2129A525A738}"/>
              </a:ext>
            </a:extLst>
          </p:cNvPr>
          <p:cNvCxnSpPr/>
          <p:nvPr/>
        </p:nvCxnSpPr>
        <p:spPr>
          <a:xfrm rot="10800000" flipV="1">
            <a:off x="7320140" y="4644970"/>
            <a:ext cx="1510938" cy="267520"/>
          </a:xfrm>
          <a:prstGeom prst="bentConnector3">
            <a:avLst>
              <a:gd name="adj1" fmla="val 198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63">
            <a:extLst>
              <a:ext uri="{FF2B5EF4-FFF2-40B4-BE49-F238E27FC236}">
                <a16:creationId xmlns:a16="http://schemas.microsoft.com/office/drawing/2014/main" id="{30FDBD12-D5DE-46D9-9B67-2BC4FF11ACED}"/>
              </a:ext>
            </a:extLst>
          </p:cNvPr>
          <p:cNvCxnSpPr/>
          <p:nvPr/>
        </p:nvCxnSpPr>
        <p:spPr>
          <a:xfrm rot="5400000" flipH="1" flipV="1">
            <a:off x="6968092" y="2912940"/>
            <a:ext cx="1142724" cy="768653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39">
            <a:extLst>
              <a:ext uri="{FF2B5EF4-FFF2-40B4-BE49-F238E27FC236}">
                <a16:creationId xmlns:a16="http://schemas.microsoft.com/office/drawing/2014/main" id="{945DA869-3993-4172-8787-E0C42ED750F7}"/>
              </a:ext>
            </a:extLst>
          </p:cNvPr>
          <p:cNvSpPr>
            <a:spLocks noChangeAspect="1"/>
          </p:cNvSpPr>
          <p:nvPr/>
        </p:nvSpPr>
        <p:spPr>
          <a:xfrm>
            <a:off x="2009218" y="3362196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223511" y="1089813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1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Freeform 44">
            <a:extLst>
              <a:ext uri="{FF2B5EF4-FFF2-40B4-BE49-F238E27FC236}">
                <a16:creationId xmlns:a16="http://schemas.microsoft.com/office/drawing/2014/main" id="{0394F48B-CE22-4108-9E9A-D6104970DA38}"/>
              </a:ext>
            </a:extLst>
          </p:cNvPr>
          <p:cNvSpPr>
            <a:spLocks noChangeAspect="1"/>
          </p:cNvSpPr>
          <p:nvPr/>
        </p:nvSpPr>
        <p:spPr>
          <a:xfrm>
            <a:off x="3366546" y="1743569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2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Freeform 45">
            <a:extLst>
              <a:ext uri="{FF2B5EF4-FFF2-40B4-BE49-F238E27FC236}">
                <a16:creationId xmlns:a16="http://schemas.microsoft.com/office/drawing/2014/main" id="{BA6672A3-DD9B-4265-8D85-B766372D85C9}"/>
              </a:ext>
            </a:extLst>
          </p:cNvPr>
          <p:cNvSpPr>
            <a:spLocks noChangeAspect="1"/>
          </p:cNvSpPr>
          <p:nvPr/>
        </p:nvSpPr>
        <p:spPr>
          <a:xfrm>
            <a:off x="6787505" y="1743569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9016" y="108164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2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id="{4CBB9DAC-4689-4533-891D-26306AEAE974}"/>
              </a:ext>
            </a:extLst>
          </p:cNvPr>
          <p:cNvSpPr>
            <a:spLocks noChangeAspect="1"/>
          </p:cNvSpPr>
          <p:nvPr/>
        </p:nvSpPr>
        <p:spPr>
          <a:xfrm>
            <a:off x="7826060" y="3362196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82686" y="108164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4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25B64-97AA-4B03-90CC-2D8112EA5323}"/>
              </a:ext>
            </a:extLst>
          </p:cNvPr>
          <p:cNvSpPr txBox="1"/>
          <p:nvPr/>
        </p:nvSpPr>
        <p:spPr>
          <a:xfrm>
            <a:off x="2217695" y="3851296"/>
            <a:ext cx="181150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Password</a:t>
            </a:r>
          </a:p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Masking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177D71-2AAD-47DC-A881-D677678D1BB3}"/>
              </a:ext>
            </a:extLst>
          </p:cNvPr>
          <p:cNvSpPr txBox="1"/>
          <p:nvPr/>
        </p:nvSpPr>
        <p:spPr>
          <a:xfrm>
            <a:off x="3704226" y="2205970"/>
            <a:ext cx="159985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Login </a:t>
            </a:r>
          </a:p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Authentication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579DEA-0955-495E-919A-CC0FEF69A2D2}"/>
              </a:ext>
            </a:extLst>
          </p:cNvPr>
          <p:cNvSpPr txBox="1"/>
          <p:nvPr/>
        </p:nvSpPr>
        <p:spPr>
          <a:xfrm>
            <a:off x="7231186" y="2182231"/>
            <a:ext cx="13851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Prepared Statement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2B8306-C793-4668-A848-B749D95A865F}"/>
              </a:ext>
            </a:extLst>
          </p:cNvPr>
          <p:cNvSpPr txBox="1"/>
          <p:nvPr/>
        </p:nvSpPr>
        <p:spPr>
          <a:xfrm>
            <a:off x="8271071" y="3797426"/>
            <a:ext cx="13851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Confirmation Dialogue Box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AE1BBA-1836-4A61-B3DF-CA0F86CD7E90}"/>
              </a:ext>
            </a:extLst>
          </p:cNvPr>
          <p:cNvCxnSpPr/>
          <p:nvPr/>
        </p:nvCxnSpPr>
        <p:spPr>
          <a:xfrm>
            <a:off x="5131657" y="2926423"/>
            <a:ext cx="0" cy="94220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95">
            <a:extLst>
              <a:ext uri="{FF2B5EF4-FFF2-40B4-BE49-F238E27FC236}">
                <a16:creationId xmlns:a16="http://schemas.microsoft.com/office/drawing/2014/main" id="{EB4179E2-B5BA-4BE5-B36C-2C372ECA6C60}"/>
              </a:ext>
            </a:extLst>
          </p:cNvPr>
          <p:cNvGrpSpPr/>
          <p:nvPr/>
        </p:nvGrpSpPr>
        <p:grpSpPr>
          <a:xfrm>
            <a:off x="8807926" y="4713473"/>
            <a:ext cx="2541458" cy="717545"/>
            <a:chOff x="-475010" y="1083846"/>
            <a:chExt cx="3584916" cy="717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72DFC7-C114-4D63-B2A2-0697185085D0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Payment Transaction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D6CE97-0C67-4334-B690-602B63733871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Pop up dialogue box to prevent user carelessness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7" name="Group 95">
            <a:extLst>
              <a:ext uri="{FF2B5EF4-FFF2-40B4-BE49-F238E27FC236}">
                <a16:creationId xmlns:a16="http://schemas.microsoft.com/office/drawing/2014/main" id="{98940EBC-27E7-4839-A300-CC7C6EE02A6F}"/>
              </a:ext>
            </a:extLst>
          </p:cNvPr>
          <p:cNvGrpSpPr/>
          <p:nvPr/>
        </p:nvGrpSpPr>
        <p:grpSpPr>
          <a:xfrm>
            <a:off x="9158116" y="2438062"/>
            <a:ext cx="2541458" cy="717545"/>
            <a:chOff x="-475010" y="1083846"/>
            <a:chExt cx="3584916" cy="71754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9E764B-0927-4FD5-9B91-406F578FA7C8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Server Query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904373-AC0F-4DD3-A8D6-9FB082AC181D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Prevent SQL Injection by using prepared statement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0" name="Group 95">
            <a:extLst>
              <a:ext uri="{FF2B5EF4-FFF2-40B4-BE49-F238E27FC236}">
                <a16:creationId xmlns:a16="http://schemas.microsoft.com/office/drawing/2014/main" id="{5C005B3B-EED2-42FF-99DE-A1297F561308}"/>
              </a:ext>
            </a:extLst>
          </p:cNvPr>
          <p:cNvGrpSpPr/>
          <p:nvPr/>
        </p:nvGrpSpPr>
        <p:grpSpPr>
          <a:xfrm>
            <a:off x="640834" y="2438062"/>
            <a:ext cx="2541458" cy="902211"/>
            <a:chOff x="-475010" y="1083846"/>
            <a:chExt cx="3584916" cy="90221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85C65D-4A78-4A99-9127-4066077BC5F4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data from API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C2F405-E67B-4890-AEE7-9D08781AAC69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Prevent data leakage by authenticating user session in server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9" name="Group 95">
            <a:extLst>
              <a:ext uri="{FF2B5EF4-FFF2-40B4-BE49-F238E27FC236}">
                <a16:creationId xmlns:a16="http://schemas.microsoft.com/office/drawing/2014/main" id="{EB4179E2-B5BA-4BE5-B36C-2C372ECA6C60}"/>
              </a:ext>
            </a:extLst>
          </p:cNvPr>
          <p:cNvGrpSpPr/>
          <p:nvPr/>
        </p:nvGrpSpPr>
        <p:grpSpPr>
          <a:xfrm>
            <a:off x="1647494" y="4713473"/>
            <a:ext cx="2541458" cy="717545"/>
            <a:chOff x="-475010" y="1083846"/>
            <a:chExt cx="3584916" cy="71754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72DFC7-C114-4D63-B2A2-0697185085D0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Login Page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D6CE97-0C67-4334-B690-602B63733871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Protect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from people around peeping user’s password</a:t>
              </a:r>
            </a:p>
          </p:txBody>
        </p:sp>
      </p:grpSp>
      <p:sp>
        <p:nvSpPr>
          <p:cNvPr id="52" name="Freeform 14">
            <a:extLst>
              <a:ext uri="{FF2B5EF4-FFF2-40B4-BE49-F238E27FC236}">
                <a16:creationId xmlns:a16="http://schemas.microsoft.com/office/drawing/2014/main" id="{BDEE6023-C89B-4D05-A495-7EC02C881064}"/>
              </a:ext>
            </a:extLst>
          </p:cNvPr>
          <p:cNvSpPr>
            <a:spLocks noChangeAspect="1"/>
          </p:cNvSpPr>
          <p:nvPr/>
        </p:nvSpPr>
        <p:spPr>
          <a:xfrm>
            <a:off x="5570976" y="4246453"/>
            <a:ext cx="1146757" cy="1306455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3" name="Graphic 51">
            <a:extLst>
              <a:ext uri="{FF2B5EF4-FFF2-40B4-BE49-F238E27FC236}">
                <a16:creationId xmlns:a16="http://schemas.microsoft.com/office/drawing/2014/main" id="{30C9912A-8376-4A2D-9C7F-9B05ABAB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3459" y="2513088"/>
            <a:ext cx="2131771" cy="155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9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3282BE"/>
                </a:solidFill>
              </a:rPr>
              <a:t>Application Layout</a:t>
            </a:r>
            <a:endParaRPr lang="en-US" dirty="0">
              <a:solidFill>
                <a:srgbClr val="3282BE"/>
              </a:solidFill>
            </a:endParaRPr>
          </a:p>
        </p:txBody>
      </p:sp>
      <p:cxnSp>
        <p:nvCxnSpPr>
          <p:cNvPr id="3" name="Elbow Connector 11">
            <a:extLst>
              <a:ext uri="{FF2B5EF4-FFF2-40B4-BE49-F238E27FC236}">
                <a16:creationId xmlns:a16="http://schemas.microsoft.com/office/drawing/2014/main" id="{C0C156F3-5BCF-4204-BB88-5A3C383A41FB}"/>
              </a:ext>
            </a:extLst>
          </p:cNvPr>
          <p:cNvCxnSpPr/>
          <p:nvPr/>
        </p:nvCxnSpPr>
        <p:spPr>
          <a:xfrm>
            <a:off x="3287690" y="4377452"/>
            <a:ext cx="1650685" cy="535038"/>
          </a:xfrm>
          <a:prstGeom prst="bentConnector3">
            <a:avLst>
              <a:gd name="adj1" fmla="val -202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393431" y="5787587"/>
            <a:ext cx="1886129" cy="452811"/>
            <a:chOff x="6381989" y="4185699"/>
            <a:chExt cx="2066050" cy="49600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715B8CC-D0E4-497F-95FC-DB9F65C972CA}"/>
                </a:ext>
              </a:extLst>
            </p:cNvPr>
            <p:cNvSpPr/>
            <p:nvPr/>
          </p:nvSpPr>
          <p:spPr>
            <a:xfrm>
              <a:off x="6381989" y="4185699"/>
              <a:ext cx="2066050" cy="4960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25B64-97AA-4B03-90CC-2D8112EA5323}"/>
                </a:ext>
              </a:extLst>
            </p:cNvPr>
            <p:cNvSpPr txBox="1"/>
            <p:nvPr/>
          </p:nvSpPr>
          <p:spPr>
            <a:xfrm>
              <a:off x="6519007" y="4258195"/>
              <a:ext cx="181150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Login Page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AE1BBA-1836-4A61-B3DF-CA0F86CD7E90}"/>
              </a:ext>
            </a:extLst>
          </p:cNvPr>
          <p:cNvCxnSpPr/>
          <p:nvPr/>
        </p:nvCxnSpPr>
        <p:spPr>
          <a:xfrm>
            <a:off x="5131657" y="2926423"/>
            <a:ext cx="0" cy="94220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408951" y="1455460"/>
            <a:ext cx="1872882" cy="4115029"/>
            <a:chOff x="347587" y="2563403"/>
            <a:chExt cx="2093936" cy="460072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73AA4CE-E9E5-4113-903E-A63F758322F2}"/>
                </a:ext>
              </a:extLst>
            </p:cNvPr>
            <p:cNvGrpSpPr/>
            <p:nvPr/>
          </p:nvGrpSpPr>
          <p:grpSpPr>
            <a:xfrm>
              <a:off x="347587" y="2563403"/>
              <a:ext cx="2093936" cy="4600721"/>
              <a:chOff x="3688167" y="3417316"/>
              <a:chExt cx="1152686" cy="2202466"/>
            </a:xfrm>
          </p:grpSpPr>
          <p:sp>
            <p:nvSpPr>
              <p:cNvPr id="54" name="Rounded Rectangle 17">
                <a:extLst>
                  <a:ext uri="{FF2B5EF4-FFF2-40B4-BE49-F238E27FC236}">
                    <a16:creationId xmlns:a16="http://schemas.microsoft.com/office/drawing/2014/main" id="{77F9B890-EFEE-4AEE-A42F-A15B1ED1B4C6}"/>
                  </a:ext>
                </a:extLst>
              </p:cNvPr>
              <p:cNvSpPr/>
              <p:nvPr/>
            </p:nvSpPr>
            <p:spPr>
              <a:xfrm>
                <a:off x="3688167" y="3417316"/>
                <a:ext cx="1152686" cy="2202466"/>
              </a:xfrm>
              <a:prstGeom prst="roundRect">
                <a:avLst>
                  <a:gd name="adj" fmla="val 12305"/>
                </a:avLst>
              </a:prstGeom>
              <a:solidFill>
                <a:srgbClr val="262626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E8E3475-424A-4DB3-9560-CB38180F4216}"/>
                  </a:ext>
                </a:extLst>
              </p:cNvPr>
              <p:cNvSpPr/>
              <p:nvPr/>
            </p:nvSpPr>
            <p:spPr>
              <a:xfrm>
                <a:off x="3749651" y="3637564"/>
                <a:ext cx="1035739" cy="170691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6" name="Rounded Rectangle 20">
                <a:extLst>
                  <a:ext uri="{FF2B5EF4-FFF2-40B4-BE49-F238E27FC236}">
                    <a16:creationId xmlns:a16="http://schemas.microsoft.com/office/drawing/2014/main" id="{2FA1F227-64CC-41BC-B8FE-54B64D88E9BC}"/>
                  </a:ext>
                </a:extLst>
              </p:cNvPr>
              <p:cNvSpPr/>
              <p:nvPr/>
            </p:nvSpPr>
            <p:spPr>
              <a:xfrm>
                <a:off x="4106841" y="3505590"/>
                <a:ext cx="315337" cy="55062"/>
              </a:xfrm>
              <a:prstGeom prst="roundRect">
                <a:avLst>
                  <a:gd name="adj" fmla="val 50000"/>
                </a:avLst>
              </a:prstGeom>
              <a:solidFill>
                <a:srgbClr val="ECECEC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C26F3D5-8667-41AC-ABEE-DC124E3F3928}"/>
                  </a:ext>
                </a:extLst>
              </p:cNvPr>
              <p:cNvSpPr/>
              <p:nvPr/>
            </p:nvSpPr>
            <p:spPr>
              <a:xfrm>
                <a:off x="4165418" y="5378702"/>
                <a:ext cx="190033" cy="192694"/>
              </a:xfrm>
              <a:prstGeom prst="ellipse">
                <a:avLst/>
              </a:prstGeom>
              <a:solidFill>
                <a:srgbClr val="ECECEC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73D22FE-24BC-4151-AC13-8CAB258359D6}"/>
                  </a:ext>
                </a:extLst>
              </p:cNvPr>
              <p:cNvSpPr/>
              <p:nvPr/>
            </p:nvSpPr>
            <p:spPr>
              <a:xfrm>
                <a:off x="4219713" y="5433757"/>
                <a:ext cx="81443" cy="82583"/>
              </a:xfrm>
              <a:prstGeom prst="rect">
                <a:avLst/>
              </a:prstGeom>
              <a:noFill/>
              <a:ln w="12700">
                <a:solidFill>
                  <a:srgbClr val="262626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AC80B1F-27C8-46A2-AF4C-713C1F6C2F56}"/>
                  </a:ext>
                </a:extLst>
              </p:cNvPr>
              <p:cNvSpPr/>
              <p:nvPr/>
            </p:nvSpPr>
            <p:spPr>
              <a:xfrm>
                <a:off x="3751673" y="3640769"/>
                <a:ext cx="1017329" cy="408218"/>
              </a:xfrm>
              <a:custGeom>
                <a:avLst/>
                <a:gdLst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069" h="533856">
                    <a:moveTo>
                      <a:pt x="0" y="0"/>
                    </a:moveTo>
                    <a:lnTo>
                      <a:pt x="1349069" y="0"/>
                    </a:lnTo>
                    <a:cubicBezTo>
                      <a:pt x="899379" y="16027"/>
                      <a:pt x="182990" y="213029"/>
                      <a:pt x="0" y="5338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24" y="2940849"/>
              <a:ext cx="1880246" cy="3642305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2758256" y="2125369"/>
            <a:ext cx="1837598" cy="4115029"/>
            <a:chOff x="3680607" y="2854975"/>
            <a:chExt cx="1837598" cy="4115029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73AA4CE-E9E5-4113-903E-A63F758322F2}"/>
                </a:ext>
              </a:extLst>
            </p:cNvPr>
            <p:cNvGrpSpPr/>
            <p:nvPr/>
          </p:nvGrpSpPr>
          <p:grpSpPr>
            <a:xfrm>
              <a:off x="3680607" y="2854975"/>
              <a:ext cx="1837598" cy="4115029"/>
              <a:chOff x="3688167" y="3417316"/>
              <a:chExt cx="1152686" cy="2202466"/>
            </a:xfrm>
          </p:grpSpPr>
          <p:sp>
            <p:nvSpPr>
              <p:cNvPr id="65" name="Rounded Rectangle 17">
                <a:extLst>
                  <a:ext uri="{FF2B5EF4-FFF2-40B4-BE49-F238E27FC236}">
                    <a16:creationId xmlns:a16="http://schemas.microsoft.com/office/drawing/2014/main" id="{77F9B890-EFEE-4AEE-A42F-A15B1ED1B4C6}"/>
                  </a:ext>
                </a:extLst>
              </p:cNvPr>
              <p:cNvSpPr/>
              <p:nvPr/>
            </p:nvSpPr>
            <p:spPr>
              <a:xfrm>
                <a:off x="3688167" y="3417316"/>
                <a:ext cx="1152686" cy="2202466"/>
              </a:xfrm>
              <a:prstGeom prst="roundRect">
                <a:avLst>
                  <a:gd name="adj" fmla="val 12305"/>
                </a:avLst>
              </a:prstGeom>
              <a:solidFill>
                <a:srgbClr val="262626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E8E3475-424A-4DB3-9560-CB38180F4216}"/>
                  </a:ext>
                </a:extLst>
              </p:cNvPr>
              <p:cNvSpPr/>
              <p:nvPr/>
            </p:nvSpPr>
            <p:spPr>
              <a:xfrm>
                <a:off x="3749651" y="3637564"/>
                <a:ext cx="1035739" cy="170691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7" name="Rounded Rectangle 20">
                <a:extLst>
                  <a:ext uri="{FF2B5EF4-FFF2-40B4-BE49-F238E27FC236}">
                    <a16:creationId xmlns:a16="http://schemas.microsoft.com/office/drawing/2014/main" id="{2FA1F227-64CC-41BC-B8FE-54B64D88E9BC}"/>
                  </a:ext>
                </a:extLst>
              </p:cNvPr>
              <p:cNvSpPr/>
              <p:nvPr/>
            </p:nvSpPr>
            <p:spPr>
              <a:xfrm>
                <a:off x="4106841" y="3505590"/>
                <a:ext cx="315337" cy="55062"/>
              </a:xfrm>
              <a:prstGeom prst="roundRect">
                <a:avLst>
                  <a:gd name="adj" fmla="val 50000"/>
                </a:avLst>
              </a:prstGeom>
              <a:solidFill>
                <a:srgbClr val="ECECEC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C26F3D5-8667-41AC-ABEE-DC124E3F3928}"/>
                  </a:ext>
                </a:extLst>
              </p:cNvPr>
              <p:cNvSpPr/>
              <p:nvPr/>
            </p:nvSpPr>
            <p:spPr>
              <a:xfrm>
                <a:off x="4165418" y="5378702"/>
                <a:ext cx="190033" cy="192694"/>
              </a:xfrm>
              <a:prstGeom prst="ellipse">
                <a:avLst/>
              </a:prstGeom>
              <a:solidFill>
                <a:srgbClr val="ECECEC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73D22FE-24BC-4151-AC13-8CAB258359D6}"/>
                  </a:ext>
                </a:extLst>
              </p:cNvPr>
              <p:cNvSpPr/>
              <p:nvPr/>
            </p:nvSpPr>
            <p:spPr>
              <a:xfrm>
                <a:off x="4219713" y="5433757"/>
                <a:ext cx="81443" cy="82583"/>
              </a:xfrm>
              <a:prstGeom prst="rect">
                <a:avLst/>
              </a:prstGeom>
              <a:noFill/>
              <a:ln w="12700">
                <a:solidFill>
                  <a:srgbClr val="262626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0" name="Rectangle 58">
                <a:extLst>
                  <a:ext uri="{FF2B5EF4-FFF2-40B4-BE49-F238E27FC236}">
                    <a16:creationId xmlns:a16="http://schemas.microsoft.com/office/drawing/2014/main" id="{FAC80B1F-27C8-46A2-AF4C-713C1F6C2F56}"/>
                  </a:ext>
                </a:extLst>
              </p:cNvPr>
              <p:cNvSpPr/>
              <p:nvPr/>
            </p:nvSpPr>
            <p:spPr>
              <a:xfrm>
                <a:off x="3751673" y="3640769"/>
                <a:ext cx="1017329" cy="408218"/>
              </a:xfrm>
              <a:custGeom>
                <a:avLst/>
                <a:gdLst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069" h="533856">
                    <a:moveTo>
                      <a:pt x="0" y="0"/>
                    </a:moveTo>
                    <a:lnTo>
                      <a:pt x="1349069" y="0"/>
                    </a:lnTo>
                    <a:cubicBezTo>
                      <a:pt x="899379" y="16027"/>
                      <a:pt x="182990" y="213029"/>
                      <a:pt x="0" y="5338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6137" y="3250582"/>
              <a:ext cx="1656239" cy="3217564"/>
            </a:xfrm>
            <a:prstGeom prst="rect">
              <a:avLst/>
            </a:prstGeom>
          </p:spPr>
        </p:pic>
      </p:grpSp>
      <p:grpSp>
        <p:nvGrpSpPr>
          <p:cNvPr id="74" name="Group 73"/>
          <p:cNvGrpSpPr/>
          <p:nvPr/>
        </p:nvGrpSpPr>
        <p:grpSpPr>
          <a:xfrm>
            <a:off x="2734230" y="1447316"/>
            <a:ext cx="1886129" cy="452811"/>
            <a:chOff x="6381989" y="4185699"/>
            <a:chExt cx="2066050" cy="49600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715B8CC-D0E4-497F-95FC-DB9F65C972CA}"/>
                </a:ext>
              </a:extLst>
            </p:cNvPr>
            <p:cNvSpPr/>
            <p:nvPr/>
          </p:nvSpPr>
          <p:spPr>
            <a:xfrm>
              <a:off x="6381989" y="4185699"/>
              <a:ext cx="2066050" cy="4960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2F25B64-97AA-4B03-90CC-2D8112EA5323}"/>
                </a:ext>
              </a:extLst>
            </p:cNvPr>
            <p:cNvSpPr txBox="1"/>
            <p:nvPr/>
          </p:nvSpPr>
          <p:spPr>
            <a:xfrm>
              <a:off x="6519007" y="4243516"/>
              <a:ext cx="1811505" cy="3371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Register Page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5119348" y="1455460"/>
            <a:ext cx="1837598" cy="4131293"/>
            <a:chOff x="6375650" y="1439196"/>
            <a:chExt cx="1837598" cy="413129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73AA4CE-E9E5-4113-903E-A63F758322F2}"/>
                </a:ext>
              </a:extLst>
            </p:cNvPr>
            <p:cNvGrpSpPr/>
            <p:nvPr/>
          </p:nvGrpSpPr>
          <p:grpSpPr>
            <a:xfrm>
              <a:off x="6375650" y="1439196"/>
              <a:ext cx="1837598" cy="4131293"/>
              <a:chOff x="3688167" y="3417316"/>
              <a:chExt cx="1152686" cy="2202466"/>
            </a:xfrm>
          </p:grpSpPr>
          <p:sp>
            <p:nvSpPr>
              <p:cNvPr id="81" name="Rounded Rectangle 17">
                <a:extLst>
                  <a:ext uri="{FF2B5EF4-FFF2-40B4-BE49-F238E27FC236}">
                    <a16:creationId xmlns:a16="http://schemas.microsoft.com/office/drawing/2014/main" id="{77F9B890-EFEE-4AEE-A42F-A15B1ED1B4C6}"/>
                  </a:ext>
                </a:extLst>
              </p:cNvPr>
              <p:cNvSpPr/>
              <p:nvPr/>
            </p:nvSpPr>
            <p:spPr>
              <a:xfrm>
                <a:off x="3688167" y="3417316"/>
                <a:ext cx="1152686" cy="2202466"/>
              </a:xfrm>
              <a:prstGeom prst="roundRect">
                <a:avLst>
                  <a:gd name="adj" fmla="val 12305"/>
                </a:avLst>
              </a:prstGeom>
              <a:solidFill>
                <a:srgbClr val="262626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E8E3475-424A-4DB3-9560-CB38180F4216}"/>
                  </a:ext>
                </a:extLst>
              </p:cNvPr>
              <p:cNvSpPr/>
              <p:nvPr/>
            </p:nvSpPr>
            <p:spPr>
              <a:xfrm>
                <a:off x="3749651" y="3637564"/>
                <a:ext cx="1035739" cy="170691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3" name="Rounded Rectangle 20">
                <a:extLst>
                  <a:ext uri="{FF2B5EF4-FFF2-40B4-BE49-F238E27FC236}">
                    <a16:creationId xmlns:a16="http://schemas.microsoft.com/office/drawing/2014/main" id="{2FA1F227-64CC-41BC-B8FE-54B64D88E9BC}"/>
                  </a:ext>
                </a:extLst>
              </p:cNvPr>
              <p:cNvSpPr/>
              <p:nvPr/>
            </p:nvSpPr>
            <p:spPr>
              <a:xfrm>
                <a:off x="4106841" y="3505590"/>
                <a:ext cx="315337" cy="55062"/>
              </a:xfrm>
              <a:prstGeom prst="roundRect">
                <a:avLst>
                  <a:gd name="adj" fmla="val 50000"/>
                </a:avLst>
              </a:prstGeom>
              <a:solidFill>
                <a:srgbClr val="ECECEC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C26F3D5-8667-41AC-ABEE-DC124E3F3928}"/>
                  </a:ext>
                </a:extLst>
              </p:cNvPr>
              <p:cNvSpPr/>
              <p:nvPr/>
            </p:nvSpPr>
            <p:spPr>
              <a:xfrm>
                <a:off x="4165418" y="5378702"/>
                <a:ext cx="190033" cy="192694"/>
              </a:xfrm>
              <a:prstGeom prst="ellipse">
                <a:avLst/>
              </a:prstGeom>
              <a:solidFill>
                <a:srgbClr val="ECECEC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73D22FE-24BC-4151-AC13-8CAB258359D6}"/>
                  </a:ext>
                </a:extLst>
              </p:cNvPr>
              <p:cNvSpPr/>
              <p:nvPr/>
            </p:nvSpPr>
            <p:spPr>
              <a:xfrm>
                <a:off x="4219713" y="5433757"/>
                <a:ext cx="81443" cy="82583"/>
              </a:xfrm>
              <a:prstGeom prst="rect">
                <a:avLst/>
              </a:prstGeom>
              <a:noFill/>
              <a:ln w="12700">
                <a:solidFill>
                  <a:srgbClr val="262626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6" name="Rectangle 58">
                <a:extLst>
                  <a:ext uri="{FF2B5EF4-FFF2-40B4-BE49-F238E27FC236}">
                    <a16:creationId xmlns:a16="http://schemas.microsoft.com/office/drawing/2014/main" id="{FAC80B1F-27C8-46A2-AF4C-713C1F6C2F56}"/>
                  </a:ext>
                </a:extLst>
              </p:cNvPr>
              <p:cNvSpPr/>
              <p:nvPr/>
            </p:nvSpPr>
            <p:spPr>
              <a:xfrm>
                <a:off x="3751673" y="3640769"/>
                <a:ext cx="1017329" cy="408218"/>
              </a:xfrm>
              <a:custGeom>
                <a:avLst/>
                <a:gdLst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069" h="533856">
                    <a:moveTo>
                      <a:pt x="0" y="0"/>
                    </a:moveTo>
                    <a:lnTo>
                      <a:pt x="1349069" y="0"/>
                    </a:lnTo>
                    <a:cubicBezTo>
                      <a:pt x="899379" y="16027"/>
                      <a:pt x="182990" y="213029"/>
                      <a:pt x="0" y="5338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3666" y="1844507"/>
              <a:ext cx="1651163" cy="3216921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5095081" y="5765658"/>
            <a:ext cx="1886129" cy="452811"/>
            <a:chOff x="6381989" y="4185699"/>
            <a:chExt cx="2066050" cy="49600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715B8CC-D0E4-497F-95FC-DB9F65C972CA}"/>
                </a:ext>
              </a:extLst>
            </p:cNvPr>
            <p:cNvSpPr/>
            <p:nvPr/>
          </p:nvSpPr>
          <p:spPr>
            <a:xfrm>
              <a:off x="6381989" y="4185699"/>
              <a:ext cx="2066050" cy="4960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2F25B64-97AA-4B03-90CC-2D8112EA5323}"/>
                </a:ext>
              </a:extLst>
            </p:cNvPr>
            <p:cNvSpPr txBox="1"/>
            <p:nvPr/>
          </p:nvSpPr>
          <p:spPr>
            <a:xfrm>
              <a:off x="6519007" y="4243516"/>
              <a:ext cx="1811505" cy="3371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Home Page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425186" y="2125368"/>
            <a:ext cx="1872882" cy="4115029"/>
            <a:chOff x="9182422" y="2125368"/>
            <a:chExt cx="1872882" cy="4115029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73AA4CE-E9E5-4113-903E-A63F758322F2}"/>
                </a:ext>
              </a:extLst>
            </p:cNvPr>
            <p:cNvGrpSpPr/>
            <p:nvPr/>
          </p:nvGrpSpPr>
          <p:grpSpPr>
            <a:xfrm>
              <a:off x="9182422" y="2125368"/>
              <a:ext cx="1872882" cy="4115029"/>
              <a:chOff x="3688167" y="3417316"/>
              <a:chExt cx="1152686" cy="2202466"/>
            </a:xfrm>
          </p:grpSpPr>
          <p:sp>
            <p:nvSpPr>
              <p:cNvPr id="95" name="Rounded Rectangle 17">
                <a:extLst>
                  <a:ext uri="{FF2B5EF4-FFF2-40B4-BE49-F238E27FC236}">
                    <a16:creationId xmlns:a16="http://schemas.microsoft.com/office/drawing/2014/main" id="{77F9B890-EFEE-4AEE-A42F-A15B1ED1B4C6}"/>
                  </a:ext>
                </a:extLst>
              </p:cNvPr>
              <p:cNvSpPr/>
              <p:nvPr/>
            </p:nvSpPr>
            <p:spPr>
              <a:xfrm>
                <a:off x="3688167" y="3417316"/>
                <a:ext cx="1152686" cy="2202466"/>
              </a:xfrm>
              <a:prstGeom prst="roundRect">
                <a:avLst>
                  <a:gd name="adj" fmla="val 12305"/>
                </a:avLst>
              </a:prstGeom>
              <a:solidFill>
                <a:srgbClr val="262626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E8E3475-424A-4DB3-9560-CB38180F4216}"/>
                  </a:ext>
                </a:extLst>
              </p:cNvPr>
              <p:cNvSpPr/>
              <p:nvPr/>
            </p:nvSpPr>
            <p:spPr>
              <a:xfrm>
                <a:off x="3749651" y="3637564"/>
                <a:ext cx="1035739" cy="170691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7" name="Rounded Rectangle 20">
                <a:extLst>
                  <a:ext uri="{FF2B5EF4-FFF2-40B4-BE49-F238E27FC236}">
                    <a16:creationId xmlns:a16="http://schemas.microsoft.com/office/drawing/2014/main" id="{2FA1F227-64CC-41BC-B8FE-54B64D88E9BC}"/>
                  </a:ext>
                </a:extLst>
              </p:cNvPr>
              <p:cNvSpPr/>
              <p:nvPr/>
            </p:nvSpPr>
            <p:spPr>
              <a:xfrm>
                <a:off x="4106841" y="3505590"/>
                <a:ext cx="315337" cy="55062"/>
              </a:xfrm>
              <a:prstGeom prst="roundRect">
                <a:avLst>
                  <a:gd name="adj" fmla="val 50000"/>
                </a:avLst>
              </a:prstGeom>
              <a:solidFill>
                <a:srgbClr val="ECECEC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C26F3D5-8667-41AC-ABEE-DC124E3F3928}"/>
                  </a:ext>
                </a:extLst>
              </p:cNvPr>
              <p:cNvSpPr/>
              <p:nvPr/>
            </p:nvSpPr>
            <p:spPr>
              <a:xfrm>
                <a:off x="4165418" y="5378702"/>
                <a:ext cx="190033" cy="192694"/>
              </a:xfrm>
              <a:prstGeom prst="ellipse">
                <a:avLst/>
              </a:prstGeom>
              <a:solidFill>
                <a:srgbClr val="ECECEC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73D22FE-24BC-4151-AC13-8CAB258359D6}"/>
                  </a:ext>
                </a:extLst>
              </p:cNvPr>
              <p:cNvSpPr/>
              <p:nvPr/>
            </p:nvSpPr>
            <p:spPr>
              <a:xfrm>
                <a:off x="4219713" y="5433757"/>
                <a:ext cx="81443" cy="82583"/>
              </a:xfrm>
              <a:prstGeom prst="rect">
                <a:avLst/>
              </a:prstGeom>
              <a:noFill/>
              <a:ln w="12700">
                <a:solidFill>
                  <a:srgbClr val="262626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0" name="Rectangle 58">
                <a:extLst>
                  <a:ext uri="{FF2B5EF4-FFF2-40B4-BE49-F238E27FC236}">
                    <a16:creationId xmlns:a16="http://schemas.microsoft.com/office/drawing/2014/main" id="{FAC80B1F-27C8-46A2-AF4C-713C1F6C2F56}"/>
                  </a:ext>
                </a:extLst>
              </p:cNvPr>
              <p:cNvSpPr/>
              <p:nvPr/>
            </p:nvSpPr>
            <p:spPr>
              <a:xfrm>
                <a:off x="3751673" y="3640769"/>
                <a:ext cx="1017329" cy="408218"/>
              </a:xfrm>
              <a:custGeom>
                <a:avLst/>
                <a:gdLst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069" h="533856">
                    <a:moveTo>
                      <a:pt x="0" y="0"/>
                    </a:moveTo>
                    <a:lnTo>
                      <a:pt x="1349069" y="0"/>
                    </a:lnTo>
                    <a:cubicBezTo>
                      <a:pt x="899379" y="16027"/>
                      <a:pt x="182990" y="213029"/>
                      <a:pt x="0" y="5338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2321" y="2514055"/>
              <a:ext cx="1701660" cy="3211966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7432850" y="1415781"/>
            <a:ext cx="1886129" cy="452811"/>
            <a:chOff x="6381989" y="4185699"/>
            <a:chExt cx="2066050" cy="496005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715B8CC-D0E4-497F-95FC-DB9F65C972CA}"/>
                </a:ext>
              </a:extLst>
            </p:cNvPr>
            <p:cNvSpPr/>
            <p:nvPr/>
          </p:nvSpPr>
          <p:spPr>
            <a:xfrm>
              <a:off x="6381989" y="4185699"/>
              <a:ext cx="2066050" cy="4960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2F25B64-97AA-4B03-90CC-2D8112EA5323}"/>
                </a:ext>
              </a:extLst>
            </p:cNvPr>
            <p:cNvSpPr txBox="1"/>
            <p:nvPr/>
          </p:nvSpPr>
          <p:spPr>
            <a:xfrm>
              <a:off x="6519007" y="4243516"/>
              <a:ext cx="1811505" cy="3371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Mutasi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Page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888213" y="1447327"/>
            <a:ext cx="1837598" cy="4131293"/>
            <a:chOff x="9949671" y="1761305"/>
            <a:chExt cx="1837598" cy="4131293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3AA4CE-E9E5-4113-903E-A63F758322F2}"/>
                </a:ext>
              </a:extLst>
            </p:cNvPr>
            <p:cNvGrpSpPr/>
            <p:nvPr/>
          </p:nvGrpSpPr>
          <p:grpSpPr>
            <a:xfrm>
              <a:off x="9949671" y="1761305"/>
              <a:ext cx="1837598" cy="4131293"/>
              <a:chOff x="3688167" y="3417316"/>
              <a:chExt cx="1152686" cy="2202466"/>
            </a:xfrm>
          </p:grpSpPr>
          <p:sp>
            <p:nvSpPr>
              <p:cNvPr id="109" name="Rounded Rectangle 17">
                <a:extLst>
                  <a:ext uri="{FF2B5EF4-FFF2-40B4-BE49-F238E27FC236}">
                    <a16:creationId xmlns:a16="http://schemas.microsoft.com/office/drawing/2014/main" id="{77F9B890-EFEE-4AEE-A42F-A15B1ED1B4C6}"/>
                  </a:ext>
                </a:extLst>
              </p:cNvPr>
              <p:cNvSpPr/>
              <p:nvPr/>
            </p:nvSpPr>
            <p:spPr>
              <a:xfrm>
                <a:off x="3688167" y="3417316"/>
                <a:ext cx="1152686" cy="2202466"/>
              </a:xfrm>
              <a:prstGeom prst="roundRect">
                <a:avLst>
                  <a:gd name="adj" fmla="val 12305"/>
                </a:avLst>
              </a:prstGeom>
              <a:solidFill>
                <a:srgbClr val="262626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AE8E3475-424A-4DB3-9560-CB38180F4216}"/>
                  </a:ext>
                </a:extLst>
              </p:cNvPr>
              <p:cNvSpPr/>
              <p:nvPr/>
            </p:nvSpPr>
            <p:spPr>
              <a:xfrm>
                <a:off x="3749651" y="3637564"/>
                <a:ext cx="1035739" cy="170691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1" name="Rounded Rectangle 20">
                <a:extLst>
                  <a:ext uri="{FF2B5EF4-FFF2-40B4-BE49-F238E27FC236}">
                    <a16:creationId xmlns:a16="http://schemas.microsoft.com/office/drawing/2014/main" id="{2FA1F227-64CC-41BC-B8FE-54B64D88E9BC}"/>
                  </a:ext>
                </a:extLst>
              </p:cNvPr>
              <p:cNvSpPr/>
              <p:nvPr/>
            </p:nvSpPr>
            <p:spPr>
              <a:xfrm>
                <a:off x="4106841" y="3505590"/>
                <a:ext cx="315337" cy="55062"/>
              </a:xfrm>
              <a:prstGeom prst="roundRect">
                <a:avLst>
                  <a:gd name="adj" fmla="val 50000"/>
                </a:avLst>
              </a:prstGeom>
              <a:solidFill>
                <a:srgbClr val="ECECEC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6C26F3D5-8667-41AC-ABEE-DC124E3F3928}"/>
                  </a:ext>
                </a:extLst>
              </p:cNvPr>
              <p:cNvSpPr/>
              <p:nvPr/>
            </p:nvSpPr>
            <p:spPr>
              <a:xfrm>
                <a:off x="4165418" y="5378702"/>
                <a:ext cx="190033" cy="192694"/>
              </a:xfrm>
              <a:prstGeom prst="ellipse">
                <a:avLst/>
              </a:prstGeom>
              <a:solidFill>
                <a:srgbClr val="ECECEC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73D22FE-24BC-4151-AC13-8CAB258359D6}"/>
                  </a:ext>
                </a:extLst>
              </p:cNvPr>
              <p:cNvSpPr/>
              <p:nvPr/>
            </p:nvSpPr>
            <p:spPr>
              <a:xfrm>
                <a:off x="4219713" y="5433757"/>
                <a:ext cx="81443" cy="82583"/>
              </a:xfrm>
              <a:prstGeom prst="rect">
                <a:avLst/>
              </a:prstGeom>
              <a:noFill/>
              <a:ln w="12700">
                <a:solidFill>
                  <a:srgbClr val="262626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4" name="Rectangle 58">
                <a:extLst>
                  <a:ext uri="{FF2B5EF4-FFF2-40B4-BE49-F238E27FC236}">
                    <a16:creationId xmlns:a16="http://schemas.microsoft.com/office/drawing/2014/main" id="{FAC80B1F-27C8-46A2-AF4C-713C1F6C2F56}"/>
                  </a:ext>
                </a:extLst>
              </p:cNvPr>
              <p:cNvSpPr/>
              <p:nvPr/>
            </p:nvSpPr>
            <p:spPr>
              <a:xfrm>
                <a:off x="3751673" y="3640769"/>
                <a:ext cx="1017329" cy="408218"/>
              </a:xfrm>
              <a:custGeom>
                <a:avLst/>
                <a:gdLst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069" h="533856">
                    <a:moveTo>
                      <a:pt x="0" y="0"/>
                    </a:moveTo>
                    <a:lnTo>
                      <a:pt x="1349069" y="0"/>
                    </a:lnTo>
                    <a:cubicBezTo>
                      <a:pt x="899379" y="16027"/>
                      <a:pt x="182990" y="213029"/>
                      <a:pt x="0" y="5338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4927" y="2163962"/>
              <a:ext cx="1648628" cy="3212227"/>
            </a:xfrm>
            <a:prstGeom prst="rect">
              <a:avLst/>
            </a:prstGeom>
          </p:spPr>
        </p:pic>
      </p:grpSp>
      <p:grpSp>
        <p:nvGrpSpPr>
          <p:cNvPr id="116" name="Group 115"/>
          <p:cNvGrpSpPr/>
          <p:nvPr/>
        </p:nvGrpSpPr>
        <p:grpSpPr>
          <a:xfrm>
            <a:off x="9863946" y="5763422"/>
            <a:ext cx="1886129" cy="476973"/>
            <a:chOff x="6381989" y="4159232"/>
            <a:chExt cx="2066050" cy="522472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715B8CC-D0E4-497F-95FC-DB9F65C972CA}"/>
                </a:ext>
              </a:extLst>
            </p:cNvPr>
            <p:cNvSpPr/>
            <p:nvPr/>
          </p:nvSpPr>
          <p:spPr>
            <a:xfrm>
              <a:off x="6381989" y="4185699"/>
              <a:ext cx="2066050" cy="4960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2F25B64-97AA-4B03-90CC-2D8112EA5323}"/>
                </a:ext>
              </a:extLst>
            </p:cNvPr>
            <p:cNvSpPr txBox="1"/>
            <p:nvPr/>
          </p:nvSpPr>
          <p:spPr>
            <a:xfrm>
              <a:off x="6519007" y="4159232"/>
              <a:ext cx="1811505" cy="5057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Credit Payment Page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75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475489" y="414260"/>
            <a:ext cx="4970954" cy="1168050"/>
            <a:chOff x="424686" y="2830279"/>
            <a:chExt cx="3940869" cy="92600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1B2B30-96FA-4B08-9829-B2732321490D}"/>
                </a:ext>
              </a:extLst>
            </p:cNvPr>
            <p:cNvSpPr/>
            <p:nvPr/>
          </p:nvSpPr>
          <p:spPr>
            <a:xfrm rot="5400000">
              <a:off x="1625848" y="1629117"/>
              <a:ext cx="926006" cy="3328330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E93515D-D424-40C0-9CEC-61A4736B9A83}"/>
                </a:ext>
              </a:extLst>
            </p:cNvPr>
            <p:cNvSpPr txBox="1"/>
            <p:nvPr/>
          </p:nvSpPr>
          <p:spPr>
            <a:xfrm>
              <a:off x="797115" y="2963883"/>
              <a:ext cx="3568440" cy="6587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3" name="Freeform: Shape 129">
            <a:extLst>
              <a:ext uri="{FF2B5EF4-FFF2-40B4-BE49-F238E27FC236}">
                <a16:creationId xmlns:a16="http://schemas.microsoft.com/office/drawing/2014/main" id="{8336A275-942F-4EF0-9550-4461DE0E8723}"/>
              </a:ext>
            </a:extLst>
          </p:cNvPr>
          <p:cNvSpPr>
            <a:spLocks/>
          </p:cNvSpPr>
          <p:nvPr/>
        </p:nvSpPr>
        <p:spPr bwMode="auto">
          <a:xfrm rot="470941">
            <a:off x="129390" y="4711740"/>
            <a:ext cx="2499482" cy="2066430"/>
          </a:xfrm>
          <a:custGeom>
            <a:avLst/>
            <a:gdLst>
              <a:gd name="connsiteX0" fmla="*/ 1380104 w 3093908"/>
              <a:gd name="connsiteY0" fmla="*/ 960640 h 2557868"/>
              <a:gd name="connsiteX1" fmla="*/ 1404926 w 3093908"/>
              <a:gd name="connsiteY1" fmla="*/ 974839 h 2557868"/>
              <a:gd name="connsiteX2" fmla="*/ 1419110 w 3093908"/>
              <a:gd name="connsiteY2" fmla="*/ 987262 h 2557868"/>
              <a:gd name="connsiteX3" fmla="*/ 1426202 w 3093908"/>
              <a:gd name="connsiteY3" fmla="*/ 994361 h 2557868"/>
              <a:gd name="connsiteX4" fmla="*/ 1426202 w 3093908"/>
              <a:gd name="connsiteY4" fmla="*/ 997911 h 2557868"/>
              <a:gd name="connsiteX5" fmla="*/ 1419110 w 3093908"/>
              <a:gd name="connsiteY5" fmla="*/ 1026307 h 2557868"/>
              <a:gd name="connsiteX6" fmla="*/ 1417337 w 3093908"/>
              <a:gd name="connsiteY6" fmla="*/ 1045830 h 2557868"/>
              <a:gd name="connsiteX7" fmla="*/ 1413791 w 3093908"/>
              <a:gd name="connsiteY7" fmla="*/ 1058253 h 2557868"/>
              <a:gd name="connsiteX8" fmla="*/ 1413791 w 3093908"/>
              <a:gd name="connsiteY8" fmla="*/ 1065352 h 2557868"/>
              <a:gd name="connsiteX9" fmla="*/ 1413791 w 3093908"/>
              <a:gd name="connsiteY9" fmla="*/ 1067128 h 2557868"/>
              <a:gd name="connsiteX10" fmla="*/ 1420883 w 3093908"/>
              <a:gd name="connsiteY10" fmla="*/ 1090200 h 2557868"/>
              <a:gd name="connsiteX11" fmla="*/ 1427975 w 3093908"/>
              <a:gd name="connsiteY11" fmla="*/ 1120371 h 2557868"/>
              <a:gd name="connsiteX12" fmla="*/ 1442159 w 3093908"/>
              <a:gd name="connsiteY12" fmla="*/ 1143443 h 2557868"/>
              <a:gd name="connsiteX13" fmla="*/ 1452797 w 3093908"/>
              <a:gd name="connsiteY13" fmla="*/ 1161191 h 2557868"/>
              <a:gd name="connsiteX14" fmla="*/ 1461662 w 3093908"/>
              <a:gd name="connsiteY14" fmla="*/ 1175389 h 2557868"/>
              <a:gd name="connsiteX15" fmla="*/ 1466982 w 3093908"/>
              <a:gd name="connsiteY15" fmla="*/ 1177164 h 2557868"/>
              <a:gd name="connsiteX16" fmla="*/ 1491804 w 3093908"/>
              <a:gd name="connsiteY16" fmla="*/ 1205561 h 2557868"/>
              <a:gd name="connsiteX17" fmla="*/ 1507761 w 3093908"/>
              <a:gd name="connsiteY17" fmla="*/ 1223308 h 2557868"/>
              <a:gd name="connsiteX18" fmla="*/ 1518399 w 3093908"/>
              <a:gd name="connsiteY18" fmla="*/ 1237507 h 2557868"/>
              <a:gd name="connsiteX19" fmla="*/ 1520172 w 3093908"/>
              <a:gd name="connsiteY19" fmla="*/ 1241056 h 2557868"/>
              <a:gd name="connsiteX20" fmla="*/ 1543221 w 3093908"/>
              <a:gd name="connsiteY20" fmla="*/ 1290751 h 2557868"/>
              <a:gd name="connsiteX21" fmla="*/ 1566271 w 3093908"/>
              <a:gd name="connsiteY21" fmla="*/ 1342219 h 2557868"/>
              <a:gd name="connsiteX22" fmla="*/ 1589320 w 3093908"/>
              <a:gd name="connsiteY22" fmla="*/ 1395463 h 2557868"/>
              <a:gd name="connsiteX23" fmla="*/ 1608823 w 3093908"/>
              <a:gd name="connsiteY23" fmla="*/ 1448707 h 2557868"/>
              <a:gd name="connsiteX24" fmla="*/ 1628326 w 3093908"/>
              <a:gd name="connsiteY24" fmla="*/ 1501950 h 2557868"/>
              <a:gd name="connsiteX25" fmla="*/ 1646057 w 3093908"/>
              <a:gd name="connsiteY25" fmla="*/ 1551644 h 2557868"/>
              <a:gd name="connsiteX26" fmla="*/ 1662014 w 3093908"/>
              <a:gd name="connsiteY26" fmla="*/ 1597789 h 2557868"/>
              <a:gd name="connsiteX27" fmla="*/ 1676198 w 3093908"/>
              <a:gd name="connsiteY27" fmla="*/ 1638609 h 2557868"/>
              <a:gd name="connsiteX28" fmla="*/ 1685063 w 3093908"/>
              <a:gd name="connsiteY28" fmla="*/ 1674105 h 2557868"/>
              <a:gd name="connsiteX29" fmla="*/ 1693928 w 3093908"/>
              <a:gd name="connsiteY29" fmla="*/ 1698952 h 2557868"/>
              <a:gd name="connsiteX30" fmla="*/ 1699247 w 3093908"/>
              <a:gd name="connsiteY30" fmla="*/ 1714925 h 2557868"/>
              <a:gd name="connsiteX31" fmla="*/ 1701020 w 3093908"/>
              <a:gd name="connsiteY31" fmla="*/ 1722024 h 2557868"/>
              <a:gd name="connsiteX32" fmla="*/ 1715204 w 3093908"/>
              <a:gd name="connsiteY32" fmla="*/ 1762844 h 2557868"/>
              <a:gd name="connsiteX33" fmla="*/ 1725842 w 3093908"/>
              <a:gd name="connsiteY33" fmla="*/ 1814313 h 2557868"/>
              <a:gd name="connsiteX34" fmla="*/ 1740026 w 3093908"/>
              <a:gd name="connsiteY34" fmla="*/ 1871106 h 2557868"/>
              <a:gd name="connsiteX35" fmla="*/ 1752438 w 3093908"/>
              <a:gd name="connsiteY35" fmla="*/ 1933224 h 2557868"/>
              <a:gd name="connsiteX36" fmla="*/ 1763076 w 3093908"/>
              <a:gd name="connsiteY36" fmla="*/ 2000666 h 2557868"/>
              <a:gd name="connsiteX37" fmla="*/ 1775487 w 3093908"/>
              <a:gd name="connsiteY37" fmla="*/ 2066333 h 2557868"/>
              <a:gd name="connsiteX38" fmla="*/ 1784352 w 3093908"/>
              <a:gd name="connsiteY38" fmla="*/ 2135550 h 2557868"/>
              <a:gd name="connsiteX39" fmla="*/ 1793217 w 3093908"/>
              <a:gd name="connsiteY39" fmla="*/ 2199442 h 2557868"/>
              <a:gd name="connsiteX40" fmla="*/ 1802082 w 3093908"/>
              <a:gd name="connsiteY40" fmla="*/ 2265109 h 2557868"/>
              <a:gd name="connsiteX41" fmla="*/ 1810947 w 3093908"/>
              <a:gd name="connsiteY41" fmla="*/ 2321902 h 2557868"/>
              <a:gd name="connsiteX42" fmla="*/ 1816266 w 3093908"/>
              <a:gd name="connsiteY42" fmla="*/ 2371596 h 2557868"/>
              <a:gd name="connsiteX43" fmla="*/ 1822384 w 3093908"/>
              <a:gd name="connsiteY43" fmla="*/ 2409869 h 2557868"/>
              <a:gd name="connsiteX44" fmla="*/ 1568614 w 3093908"/>
              <a:gd name="connsiteY44" fmla="*/ 2444853 h 2557868"/>
              <a:gd name="connsiteX45" fmla="*/ 1560952 w 3093908"/>
              <a:gd name="connsiteY45" fmla="*/ 2376921 h 2557868"/>
              <a:gd name="connsiteX46" fmla="*/ 1550313 w 3093908"/>
              <a:gd name="connsiteY46" fmla="*/ 2218965 h 2557868"/>
              <a:gd name="connsiteX47" fmla="*/ 1544994 w 3093908"/>
              <a:gd name="connsiteY47" fmla="*/ 2146198 h 2557868"/>
              <a:gd name="connsiteX48" fmla="*/ 1537902 w 3093908"/>
              <a:gd name="connsiteY48" fmla="*/ 2078757 h 2557868"/>
              <a:gd name="connsiteX49" fmla="*/ 1534356 w 3093908"/>
              <a:gd name="connsiteY49" fmla="*/ 2018414 h 2557868"/>
              <a:gd name="connsiteX50" fmla="*/ 1527264 w 3093908"/>
              <a:gd name="connsiteY50" fmla="*/ 1963395 h 2557868"/>
              <a:gd name="connsiteX51" fmla="*/ 1521945 w 3093908"/>
              <a:gd name="connsiteY51" fmla="*/ 1919025 h 2557868"/>
              <a:gd name="connsiteX52" fmla="*/ 1518399 w 3093908"/>
              <a:gd name="connsiteY52" fmla="*/ 1885305 h 2557868"/>
              <a:gd name="connsiteX53" fmla="*/ 1514853 w 3093908"/>
              <a:gd name="connsiteY53" fmla="*/ 1864007 h 2557868"/>
              <a:gd name="connsiteX54" fmla="*/ 1514853 w 3093908"/>
              <a:gd name="connsiteY54" fmla="*/ 1855133 h 2557868"/>
              <a:gd name="connsiteX55" fmla="*/ 1507761 w 3093908"/>
              <a:gd name="connsiteY55" fmla="*/ 1817863 h 2557868"/>
              <a:gd name="connsiteX56" fmla="*/ 1500669 w 3093908"/>
              <a:gd name="connsiteY56" fmla="*/ 1778817 h 2557868"/>
              <a:gd name="connsiteX57" fmla="*/ 1491804 w 3093908"/>
              <a:gd name="connsiteY57" fmla="*/ 1739772 h 2557868"/>
              <a:gd name="connsiteX58" fmla="*/ 1482939 w 3093908"/>
              <a:gd name="connsiteY58" fmla="*/ 1706051 h 2557868"/>
              <a:gd name="connsiteX59" fmla="*/ 1474074 w 3093908"/>
              <a:gd name="connsiteY59" fmla="*/ 1674105 h 2557868"/>
              <a:gd name="connsiteX60" fmla="*/ 1466982 w 3093908"/>
              <a:gd name="connsiteY60" fmla="*/ 1651033 h 2557868"/>
              <a:gd name="connsiteX61" fmla="*/ 1461662 w 3093908"/>
              <a:gd name="connsiteY61" fmla="*/ 1635059 h 2557868"/>
              <a:gd name="connsiteX62" fmla="*/ 1461662 w 3093908"/>
              <a:gd name="connsiteY62" fmla="*/ 1627960 h 2557868"/>
              <a:gd name="connsiteX63" fmla="*/ 1410245 w 3093908"/>
              <a:gd name="connsiteY63" fmla="*/ 1471779 h 2557868"/>
              <a:gd name="connsiteX64" fmla="*/ 1360601 w 3093908"/>
              <a:gd name="connsiteY64" fmla="*/ 1331571 h 2557868"/>
              <a:gd name="connsiteX65" fmla="*/ 1349962 w 3093908"/>
              <a:gd name="connsiteY65" fmla="*/ 1297850 h 2557868"/>
              <a:gd name="connsiteX66" fmla="*/ 1342870 w 3093908"/>
              <a:gd name="connsiteY66" fmla="*/ 1260579 h 2557868"/>
              <a:gd name="connsiteX67" fmla="*/ 1341097 w 3093908"/>
              <a:gd name="connsiteY67" fmla="*/ 1223309 h 2557868"/>
              <a:gd name="connsiteX68" fmla="*/ 1339324 w 3093908"/>
              <a:gd name="connsiteY68" fmla="*/ 1189588 h 2557868"/>
              <a:gd name="connsiteX69" fmla="*/ 1341097 w 3093908"/>
              <a:gd name="connsiteY69" fmla="*/ 1157641 h 2557868"/>
              <a:gd name="connsiteX70" fmla="*/ 1342870 w 3093908"/>
              <a:gd name="connsiteY70" fmla="*/ 1131020 h 2557868"/>
              <a:gd name="connsiteX71" fmla="*/ 1342870 w 3093908"/>
              <a:gd name="connsiteY71" fmla="*/ 1115047 h 2557868"/>
              <a:gd name="connsiteX72" fmla="*/ 1344643 w 3093908"/>
              <a:gd name="connsiteY72" fmla="*/ 1107948 h 2557868"/>
              <a:gd name="connsiteX73" fmla="*/ 1325140 w 3093908"/>
              <a:gd name="connsiteY73" fmla="*/ 1090200 h 2557868"/>
              <a:gd name="connsiteX74" fmla="*/ 1303864 w 3093908"/>
              <a:gd name="connsiteY74" fmla="*/ 1072451 h 2557868"/>
              <a:gd name="connsiteX75" fmla="*/ 1286134 w 3093908"/>
              <a:gd name="connsiteY75" fmla="*/ 1052929 h 2557868"/>
              <a:gd name="connsiteX76" fmla="*/ 1271949 w 3093908"/>
              <a:gd name="connsiteY76" fmla="*/ 1040506 h 2557868"/>
              <a:gd name="connsiteX77" fmla="*/ 1261312 w 3093908"/>
              <a:gd name="connsiteY77" fmla="*/ 1029857 h 2557868"/>
              <a:gd name="connsiteX78" fmla="*/ 1257765 w 3093908"/>
              <a:gd name="connsiteY78" fmla="*/ 1026307 h 2557868"/>
              <a:gd name="connsiteX79" fmla="*/ 1273723 w 3093908"/>
              <a:gd name="connsiteY79" fmla="*/ 1003235 h 2557868"/>
              <a:gd name="connsiteX80" fmla="*/ 1287907 w 3093908"/>
              <a:gd name="connsiteY80" fmla="*/ 983712 h 2557868"/>
              <a:gd name="connsiteX81" fmla="*/ 1294999 w 3093908"/>
              <a:gd name="connsiteY81" fmla="*/ 978388 h 2557868"/>
              <a:gd name="connsiteX82" fmla="*/ 1300318 w 3093908"/>
              <a:gd name="connsiteY82" fmla="*/ 973064 h 2557868"/>
              <a:gd name="connsiteX83" fmla="*/ 1328686 w 3093908"/>
              <a:gd name="connsiteY83" fmla="*/ 974838 h 2557868"/>
              <a:gd name="connsiteX84" fmla="*/ 1351735 w 3093908"/>
              <a:gd name="connsiteY84" fmla="*/ 973063 h 2557868"/>
              <a:gd name="connsiteX85" fmla="*/ 1365920 w 3093908"/>
              <a:gd name="connsiteY85" fmla="*/ 971289 h 2557868"/>
              <a:gd name="connsiteX86" fmla="*/ 1374785 w 3093908"/>
              <a:gd name="connsiteY86" fmla="*/ 965965 h 2557868"/>
              <a:gd name="connsiteX87" fmla="*/ 1380104 w 3093908"/>
              <a:gd name="connsiteY87" fmla="*/ 964190 h 2557868"/>
              <a:gd name="connsiteX88" fmla="*/ 992526 w 3093908"/>
              <a:gd name="connsiteY88" fmla="*/ 897010 h 2557868"/>
              <a:gd name="connsiteX89" fmla="*/ 1002426 w 3093908"/>
              <a:gd name="connsiteY89" fmla="*/ 933418 h 2557868"/>
              <a:gd name="connsiteX90" fmla="*/ 1019133 w 3093908"/>
              <a:gd name="connsiteY90" fmla="*/ 967943 h 2557868"/>
              <a:gd name="connsiteX91" fmla="*/ 1040791 w 3093908"/>
              <a:gd name="connsiteY91" fmla="*/ 999329 h 2557868"/>
              <a:gd name="connsiteX92" fmla="*/ 1062139 w 3093908"/>
              <a:gd name="connsiteY92" fmla="*/ 1031343 h 2557868"/>
              <a:gd name="connsiteX93" fmla="*/ 1080393 w 3093908"/>
              <a:gd name="connsiteY93" fmla="*/ 1060846 h 2557868"/>
              <a:gd name="connsiteX94" fmla="*/ 1116901 w 3093908"/>
              <a:gd name="connsiteY94" fmla="*/ 1130523 h 2557868"/>
              <a:gd name="connsiteX95" fmla="*/ 1150006 w 3093908"/>
              <a:gd name="connsiteY95" fmla="*/ 1206478 h 2557868"/>
              <a:gd name="connsiteX96" fmla="*/ 1180017 w 3093908"/>
              <a:gd name="connsiteY96" fmla="*/ 1283061 h 2557868"/>
              <a:gd name="connsiteX97" fmla="*/ 1218072 w 3093908"/>
              <a:gd name="connsiteY97" fmla="*/ 1407351 h 2557868"/>
              <a:gd name="connsiteX98" fmla="*/ 1252723 w 3093908"/>
              <a:gd name="connsiteY98" fmla="*/ 1536662 h 2557868"/>
              <a:gd name="connsiteX99" fmla="*/ 1280878 w 3093908"/>
              <a:gd name="connsiteY99" fmla="*/ 1665346 h 2557868"/>
              <a:gd name="connsiteX100" fmla="*/ 1305939 w 3093908"/>
              <a:gd name="connsiteY100" fmla="*/ 1798424 h 2557868"/>
              <a:gd name="connsiteX101" fmla="*/ 1334093 w 3093908"/>
              <a:gd name="connsiteY101" fmla="*/ 1935896 h 2557868"/>
              <a:gd name="connsiteX102" fmla="*/ 1363795 w 3093908"/>
              <a:gd name="connsiteY102" fmla="*/ 2074623 h 2557868"/>
              <a:gd name="connsiteX103" fmla="*/ 1383596 w 3093908"/>
              <a:gd name="connsiteY103" fmla="*/ 2157482 h 2557868"/>
              <a:gd name="connsiteX104" fmla="*/ 1403706 w 3093908"/>
              <a:gd name="connsiteY104" fmla="*/ 2242225 h 2557868"/>
              <a:gd name="connsiteX105" fmla="*/ 1418557 w 3093908"/>
              <a:gd name="connsiteY105" fmla="*/ 2328224 h 2557868"/>
              <a:gd name="connsiteX106" fmla="*/ 1431861 w 3093908"/>
              <a:gd name="connsiteY106" fmla="*/ 2416106 h 2557868"/>
              <a:gd name="connsiteX107" fmla="*/ 1436794 w 3093908"/>
              <a:gd name="connsiteY107" fmla="*/ 2463025 h 2557868"/>
              <a:gd name="connsiteX108" fmla="*/ 748798 w 3093908"/>
              <a:gd name="connsiteY108" fmla="*/ 2557868 h 2557868"/>
              <a:gd name="connsiteX109" fmla="*/ 745632 w 3093908"/>
              <a:gd name="connsiteY109" fmla="*/ 2527213 h 2557868"/>
              <a:gd name="connsiteX110" fmla="*/ 749035 w 3093908"/>
              <a:gd name="connsiteY110" fmla="*/ 2460674 h 2557868"/>
              <a:gd name="connsiteX111" fmla="*/ 752438 w 3093908"/>
              <a:gd name="connsiteY111" fmla="*/ 2387858 h 2557868"/>
              <a:gd name="connsiteX112" fmla="*/ 757389 w 3093908"/>
              <a:gd name="connsiteY112" fmla="*/ 2313159 h 2557868"/>
              <a:gd name="connsiteX113" fmla="*/ 758936 w 3093908"/>
              <a:gd name="connsiteY113" fmla="*/ 2235321 h 2557868"/>
              <a:gd name="connsiteX114" fmla="*/ 757389 w 3093908"/>
              <a:gd name="connsiteY114" fmla="*/ 2162505 h 2557868"/>
              <a:gd name="connsiteX115" fmla="*/ 749035 w 3093908"/>
              <a:gd name="connsiteY115" fmla="*/ 2096593 h 2557868"/>
              <a:gd name="connsiteX116" fmla="*/ 730781 w 3093908"/>
              <a:gd name="connsiteY116" fmla="*/ 1899487 h 2557868"/>
              <a:gd name="connsiteX117" fmla="*/ 727378 w 3093908"/>
              <a:gd name="connsiteY117" fmla="*/ 1930873 h 2557868"/>
              <a:gd name="connsiteX118" fmla="*/ 715930 w 3093908"/>
              <a:gd name="connsiteY118" fmla="*/ 1954099 h 2557868"/>
              <a:gd name="connsiteX119" fmla="*/ 706030 w 3093908"/>
              <a:gd name="connsiteY119" fmla="*/ 1973559 h 2557868"/>
              <a:gd name="connsiteX120" fmla="*/ 697676 w 3093908"/>
              <a:gd name="connsiteY120" fmla="*/ 1990507 h 2557868"/>
              <a:gd name="connsiteX121" fmla="*/ 692726 w 3093908"/>
              <a:gd name="connsiteY121" fmla="*/ 2008711 h 2557868"/>
              <a:gd name="connsiteX122" fmla="*/ 691798 w 3093908"/>
              <a:gd name="connsiteY122" fmla="*/ 2025032 h 2557868"/>
              <a:gd name="connsiteX123" fmla="*/ 685920 w 3093908"/>
              <a:gd name="connsiteY123" fmla="*/ 2036959 h 2557868"/>
              <a:gd name="connsiteX124" fmla="*/ 676019 w 3093908"/>
              <a:gd name="connsiteY124" fmla="*/ 2058302 h 2557868"/>
              <a:gd name="connsiteX125" fmla="*/ 664571 w 3093908"/>
              <a:gd name="connsiteY125" fmla="*/ 2083411 h 2557868"/>
              <a:gd name="connsiteX126" fmla="*/ 657765 w 3093908"/>
              <a:gd name="connsiteY126" fmla="*/ 2111031 h 2557868"/>
              <a:gd name="connsiteX127" fmla="*/ 651268 w 3093908"/>
              <a:gd name="connsiteY127" fmla="*/ 2141161 h 2557868"/>
              <a:gd name="connsiteX128" fmla="*/ 647864 w 3093908"/>
              <a:gd name="connsiteY128" fmla="*/ 2164388 h 2557868"/>
              <a:gd name="connsiteX129" fmla="*/ 646317 w 3093908"/>
              <a:gd name="connsiteY129" fmla="*/ 2182592 h 2557868"/>
              <a:gd name="connsiteX130" fmla="*/ 642914 w 3093908"/>
              <a:gd name="connsiteY130" fmla="*/ 2188869 h 2557868"/>
              <a:gd name="connsiteX131" fmla="*/ 609809 w 3093908"/>
              <a:gd name="connsiteY131" fmla="*/ 2220883 h 2557868"/>
              <a:gd name="connsiteX132" fmla="*/ 578251 w 3093908"/>
              <a:gd name="connsiteY132" fmla="*/ 2247247 h 2557868"/>
              <a:gd name="connsiteX133" fmla="*/ 548550 w 3093908"/>
              <a:gd name="connsiteY133" fmla="*/ 2271729 h 2557868"/>
              <a:gd name="connsiteX134" fmla="*/ 518539 w 3093908"/>
              <a:gd name="connsiteY134" fmla="*/ 2293699 h 2557868"/>
              <a:gd name="connsiteX135" fmla="*/ 482340 w 3093908"/>
              <a:gd name="connsiteY135" fmla="*/ 2313158 h 2557868"/>
              <a:gd name="connsiteX136" fmla="*/ 437479 w 3093908"/>
              <a:gd name="connsiteY136" fmla="*/ 2330107 h 2557868"/>
              <a:gd name="connsiteX137" fmla="*/ 400971 w 3093908"/>
              <a:gd name="connsiteY137" fmla="*/ 2336384 h 2557868"/>
              <a:gd name="connsiteX138" fmla="*/ 369413 w 3093908"/>
              <a:gd name="connsiteY138" fmla="*/ 2331362 h 2557868"/>
              <a:gd name="connsiteX139" fmla="*/ 338164 w 3093908"/>
              <a:gd name="connsiteY139" fmla="*/ 2321947 h 2557868"/>
              <a:gd name="connsiteX140" fmla="*/ 311557 w 3093908"/>
              <a:gd name="connsiteY140" fmla="*/ 2301859 h 2557868"/>
              <a:gd name="connsiteX141" fmla="*/ 284949 w 3093908"/>
              <a:gd name="connsiteY141" fmla="*/ 2280517 h 2557868"/>
              <a:gd name="connsiteX142" fmla="*/ 261745 w 3093908"/>
              <a:gd name="connsiteY142" fmla="*/ 2255408 h 2557868"/>
              <a:gd name="connsiteX143" fmla="*/ 240397 w 3093908"/>
              <a:gd name="connsiteY143" fmla="*/ 2227160 h 2557868"/>
              <a:gd name="connsiteX144" fmla="*/ 222143 w 3093908"/>
              <a:gd name="connsiteY144" fmla="*/ 2200796 h 2557868"/>
              <a:gd name="connsiteX145" fmla="*/ 205435 w 3093908"/>
              <a:gd name="connsiteY145" fmla="*/ 2177570 h 2557868"/>
              <a:gd name="connsiteX146" fmla="*/ 192132 w 3093908"/>
              <a:gd name="connsiteY146" fmla="*/ 2157482 h 2557868"/>
              <a:gd name="connsiteX147" fmla="*/ 180684 w 3093908"/>
              <a:gd name="connsiteY147" fmla="*/ 2146183 h 2557868"/>
              <a:gd name="connsiteX148" fmla="*/ 147579 w 3093908"/>
              <a:gd name="connsiteY148" fmla="*/ 2106009 h 2557868"/>
              <a:gd name="connsiteX149" fmla="*/ 119425 w 3093908"/>
              <a:gd name="connsiteY149" fmla="*/ 2060185 h 2557868"/>
              <a:gd name="connsiteX150" fmla="*/ 96220 w 3093908"/>
              <a:gd name="connsiteY150" fmla="*/ 2003690 h 2557868"/>
              <a:gd name="connsiteX151" fmla="*/ 79513 w 3093908"/>
              <a:gd name="connsiteY151" fmla="*/ 1944056 h 2557868"/>
              <a:gd name="connsiteX152" fmla="*/ 66210 w 3093908"/>
              <a:gd name="connsiteY152" fmla="*/ 1877517 h 2557868"/>
              <a:gd name="connsiteX153" fmla="*/ 61259 w 3093908"/>
              <a:gd name="connsiteY153" fmla="*/ 1807839 h 2557868"/>
              <a:gd name="connsiteX154" fmla="*/ 61259 w 3093908"/>
              <a:gd name="connsiteY154" fmla="*/ 1740045 h 2557868"/>
              <a:gd name="connsiteX155" fmla="*/ 69613 w 3093908"/>
              <a:gd name="connsiteY155" fmla="*/ 1672250 h 2557868"/>
              <a:gd name="connsiteX156" fmla="*/ 74563 w 3093908"/>
              <a:gd name="connsiteY156" fmla="*/ 1640864 h 2557868"/>
              <a:gd name="connsiteX157" fmla="*/ 73016 w 3093908"/>
              <a:gd name="connsiteY157" fmla="*/ 1610733 h 2557868"/>
              <a:gd name="connsiteX158" fmla="*/ 73016 w 3093908"/>
              <a:gd name="connsiteY158" fmla="*/ 1581230 h 2557868"/>
              <a:gd name="connsiteX159" fmla="*/ 73016 w 3093908"/>
              <a:gd name="connsiteY159" fmla="*/ 1552983 h 2557868"/>
              <a:gd name="connsiteX160" fmla="*/ 76110 w 3093908"/>
              <a:gd name="connsiteY160" fmla="*/ 1529757 h 2557868"/>
              <a:gd name="connsiteX161" fmla="*/ 59713 w 3093908"/>
              <a:gd name="connsiteY161" fmla="*/ 1478283 h 2557868"/>
              <a:gd name="connsiteX162" fmla="*/ 39911 w 3093908"/>
              <a:gd name="connsiteY162" fmla="*/ 1421788 h 2557868"/>
              <a:gd name="connsiteX163" fmla="*/ 23204 w 3093908"/>
              <a:gd name="connsiteY163" fmla="*/ 1364038 h 2557868"/>
              <a:gd name="connsiteX164" fmla="*/ 8354 w 3093908"/>
              <a:gd name="connsiteY164" fmla="*/ 1307542 h 2557868"/>
              <a:gd name="connsiteX165" fmla="*/ 0 w 3093908"/>
              <a:gd name="connsiteY165" fmla="*/ 1251675 h 2557868"/>
              <a:gd name="connsiteX166" fmla="*/ 33105 w 3093908"/>
              <a:gd name="connsiteY166" fmla="*/ 1218405 h 2557868"/>
              <a:gd name="connsiteX167" fmla="*/ 79513 w 3093908"/>
              <a:gd name="connsiteY167" fmla="*/ 1192040 h 2557868"/>
              <a:gd name="connsiteX168" fmla="*/ 127469 w 3093908"/>
              <a:gd name="connsiteY168" fmla="*/ 1170070 h 2557868"/>
              <a:gd name="connsiteX169" fmla="*/ 184088 w 3093908"/>
              <a:gd name="connsiteY169" fmla="*/ 1155632 h 2557868"/>
              <a:gd name="connsiteX170" fmla="*/ 240397 w 3093908"/>
              <a:gd name="connsiteY170" fmla="*/ 1148727 h 2557868"/>
              <a:gd name="connsiteX171" fmla="*/ 255247 w 3093908"/>
              <a:gd name="connsiteY171" fmla="*/ 1158771 h 2557868"/>
              <a:gd name="connsiteX172" fmla="*/ 271645 w 3093908"/>
              <a:gd name="connsiteY172" fmla="*/ 1165048 h 2557868"/>
              <a:gd name="connsiteX173" fmla="*/ 289899 w 3093908"/>
              <a:gd name="connsiteY173" fmla="*/ 1170070 h 2557868"/>
              <a:gd name="connsiteX174" fmla="*/ 306606 w 3093908"/>
              <a:gd name="connsiteY174" fmla="*/ 1178231 h 2557868"/>
              <a:gd name="connsiteX175" fmla="*/ 321457 w 3093908"/>
              <a:gd name="connsiteY175" fmla="*/ 1192040 h 2557868"/>
              <a:gd name="connsiteX176" fmla="*/ 338164 w 3093908"/>
              <a:gd name="connsiteY176" fmla="*/ 1216522 h 2557868"/>
              <a:gd name="connsiteX177" fmla="*/ 349612 w 3093908"/>
              <a:gd name="connsiteY177" fmla="*/ 1244770 h 2557868"/>
              <a:gd name="connsiteX178" fmla="*/ 336308 w 3093908"/>
              <a:gd name="connsiteY178" fmla="*/ 1266112 h 2557868"/>
              <a:gd name="connsiteX179" fmla="*/ 331358 w 3093908"/>
              <a:gd name="connsiteY179" fmla="*/ 1288083 h 2557868"/>
              <a:gd name="connsiteX180" fmla="*/ 336308 w 3093908"/>
              <a:gd name="connsiteY180" fmla="*/ 1309425 h 2557868"/>
              <a:gd name="connsiteX181" fmla="*/ 341258 w 3093908"/>
              <a:gd name="connsiteY181" fmla="*/ 1330768 h 2557868"/>
              <a:gd name="connsiteX182" fmla="*/ 344661 w 3093908"/>
              <a:gd name="connsiteY182" fmla="*/ 1353994 h 2557868"/>
              <a:gd name="connsiteX183" fmla="*/ 343114 w 3093908"/>
              <a:gd name="connsiteY183" fmla="*/ 1377220 h 2557868"/>
              <a:gd name="connsiteX184" fmla="*/ 331358 w 3093908"/>
              <a:gd name="connsiteY184" fmla="*/ 1403584 h 2557868"/>
              <a:gd name="connsiteX185" fmla="*/ 278452 w 3093908"/>
              <a:gd name="connsiteY185" fmla="*/ 1425555 h 2557868"/>
              <a:gd name="connsiteX186" fmla="*/ 278452 w 3093908"/>
              <a:gd name="connsiteY186" fmla="*/ 1448781 h 2557868"/>
              <a:gd name="connsiteX187" fmla="*/ 279999 w 3093908"/>
              <a:gd name="connsiteY187" fmla="*/ 1472006 h 2557868"/>
              <a:gd name="connsiteX188" fmla="*/ 283402 w 3093908"/>
              <a:gd name="connsiteY188" fmla="*/ 1498371 h 2557868"/>
              <a:gd name="connsiteX189" fmla="*/ 283402 w 3093908"/>
              <a:gd name="connsiteY189" fmla="*/ 1522852 h 2557868"/>
              <a:gd name="connsiteX190" fmla="*/ 279999 w 3093908"/>
              <a:gd name="connsiteY190" fmla="*/ 1547961 h 2557868"/>
              <a:gd name="connsiteX191" fmla="*/ 275048 w 3093908"/>
              <a:gd name="connsiteY191" fmla="*/ 1568048 h 2557868"/>
              <a:gd name="connsiteX192" fmla="*/ 261745 w 3093908"/>
              <a:gd name="connsiteY192" fmla="*/ 1584369 h 2557868"/>
              <a:gd name="connsiteX193" fmla="*/ 275048 w 3093908"/>
              <a:gd name="connsiteY193" fmla="*/ 1609478 h 2557868"/>
              <a:gd name="connsiteX194" fmla="*/ 289899 w 3093908"/>
              <a:gd name="connsiteY194" fmla="*/ 1632704 h 2557868"/>
              <a:gd name="connsiteX195" fmla="*/ 306606 w 3093908"/>
              <a:gd name="connsiteY195" fmla="*/ 1654047 h 2557868"/>
              <a:gd name="connsiteX196" fmla="*/ 323004 w 3093908"/>
              <a:gd name="connsiteY196" fmla="*/ 1669112 h 2557868"/>
              <a:gd name="connsiteX197" fmla="*/ 338164 w 3093908"/>
              <a:gd name="connsiteY197" fmla="*/ 1675389 h 2557868"/>
              <a:gd name="connsiteX198" fmla="*/ 349612 w 3093908"/>
              <a:gd name="connsiteY198" fmla="*/ 1659068 h 2557868"/>
              <a:gd name="connsiteX199" fmla="*/ 357965 w 3093908"/>
              <a:gd name="connsiteY199" fmla="*/ 1630821 h 2557868"/>
              <a:gd name="connsiteX200" fmla="*/ 369413 w 3093908"/>
              <a:gd name="connsiteY200" fmla="*/ 1596296 h 2557868"/>
              <a:gd name="connsiteX201" fmla="*/ 379622 w 3093908"/>
              <a:gd name="connsiteY201" fmla="*/ 1556122 h 2557868"/>
              <a:gd name="connsiteX202" fmla="*/ 386120 w 3093908"/>
              <a:gd name="connsiteY202" fmla="*/ 1513436 h 2557868"/>
              <a:gd name="connsiteX203" fmla="*/ 394473 w 3093908"/>
              <a:gd name="connsiteY203" fmla="*/ 1472006 h 2557868"/>
              <a:gd name="connsiteX204" fmla="*/ 399423 w 3093908"/>
              <a:gd name="connsiteY204" fmla="*/ 1433715 h 2557868"/>
              <a:gd name="connsiteX205" fmla="*/ 400970 w 3093908"/>
              <a:gd name="connsiteY205" fmla="*/ 1403584 h 2557868"/>
              <a:gd name="connsiteX206" fmla="*/ 399424 w 3093908"/>
              <a:gd name="connsiteY206" fmla="*/ 1382241 h 2557868"/>
              <a:gd name="connsiteX207" fmla="*/ 407777 w 3093908"/>
              <a:gd name="connsiteY207" fmla="*/ 1380358 h 2557868"/>
              <a:gd name="connsiteX208" fmla="*/ 410871 w 3093908"/>
              <a:gd name="connsiteY208" fmla="*/ 1377220 h 2557868"/>
              <a:gd name="connsiteX209" fmla="*/ 415821 w 3093908"/>
              <a:gd name="connsiteY209" fmla="*/ 1374081 h 2557868"/>
              <a:gd name="connsiteX210" fmla="*/ 417678 w 3093908"/>
              <a:gd name="connsiteY210" fmla="*/ 1370942 h 2557868"/>
              <a:gd name="connsiteX211" fmla="*/ 420771 w 3093908"/>
              <a:gd name="connsiteY211" fmla="*/ 1367176 h 2557868"/>
              <a:gd name="connsiteX212" fmla="*/ 422628 w 3093908"/>
              <a:gd name="connsiteY212" fmla="*/ 1362154 h 2557868"/>
              <a:gd name="connsiteX213" fmla="*/ 426031 w 3093908"/>
              <a:gd name="connsiteY213" fmla="*/ 1353994 h 2557868"/>
              <a:gd name="connsiteX214" fmla="*/ 422628 w 3093908"/>
              <a:gd name="connsiteY214" fmla="*/ 1332651 h 2557868"/>
              <a:gd name="connsiteX215" fmla="*/ 426031 w 3093908"/>
              <a:gd name="connsiteY215" fmla="*/ 1302520 h 2557868"/>
              <a:gd name="connsiteX216" fmla="*/ 432528 w 3093908"/>
              <a:gd name="connsiteY216" fmla="*/ 1271134 h 2557868"/>
              <a:gd name="connsiteX217" fmla="*/ 442429 w 3093908"/>
              <a:gd name="connsiteY217" fmla="*/ 1239748 h 2557868"/>
              <a:gd name="connsiteX218" fmla="*/ 452329 w 3093908"/>
              <a:gd name="connsiteY218" fmla="*/ 1215266 h 2557868"/>
              <a:gd name="connsiteX219" fmla="*/ 465633 w 3093908"/>
              <a:gd name="connsiteY219" fmla="*/ 1195179 h 2557868"/>
              <a:gd name="connsiteX220" fmla="*/ 487290 w 3093908"/>
              <a:gd name="connsiteY220" fmla="*/ 1178231 h 2557868"/>
              <a:gd name="connsiteX221" fmla="*/ 515445 w 3093908"/>
              <a:gd name="connsiteY221" fmla="*/ 1166932 h 2557868"/>
              <a:gd name="connsiteX222" fmla="*/ 545147 w 3093908"/>
              <a:gd name="connsiteY222" fmla="*/ 1161910 h 2557868"/>
              <a:gd name="connsiteX223" fmla="*/ 576704 w 3093908"/>
              <a:gd name="connsiteY223" fmla="*/ 1155632 h 2557868"/>
              <a:gd name="connsiteX224" fmla="*/ 609809 w 3093908"/>
              <a:gd name="connsiteY224" fmla="*/ 1148727 h 2557868"/>
              <a:gd name="connsiteX225" fmla="*/ 639511 w 3093908"/>
              <a:gd name="connsiteY225" fmla="*/ 1135545 h 2557868"/>
              <a:gd name="connsiteX226" fmla="*/ 701080 w 3093908"/>
              <a:gd name="connsiteY226" fmla="*/ 1105414 h 2557868"/>
              <a:gd name="connsiteX227" fmla="*/ 767289 w 3093908"/>
              <a:gd name="connsiteY227" fmla="*/ 1072773 h 2557868"/>
              <a:gd name="connsiteX228" fmla="*/ 835355 w 3093908"/>
              <a:gd name="connsiteY228" fmla="*/ 1039503 h 2557868"/>
              <a:gd name="connsiteX229" fmla="*/ 894758 w 3093908"/>
              <a:gd name="connsiteY229" fmla="*/ 1004351 h 2557868"/>
              <a:gd name="connsiteX230" fmla="*/ 883311 w 3093908"/>
              <a:gd name="connsiteY230" fmla="*/ 994935 h 2557868"/>
              <a:gd name="connsiteX231" fmla="*/ 908062 w 3093908"/>
              <a:gd name="connsiteY231" fmla="*/ 984891 h 2557868"/>
              <a:gd name="connsiteX232" fmla="*/ 926316 w 3093908"/>
              <a:gd name="connsiteY232" fmla="*/ 969826 h 2557868"/>
              <a:gd name="connsiteX233" fmla="*/ 944570 w 3093908"/>
              <a:gd name="connsiteY233" fmla="*/ 951622 h 2557868"/>
              <a:gd name="connsiteX234" fmla="*/ 959421 w 3093908"/>
              <a:gd name="connsiteY234" fmla="*/ 931534 h 2557868"/>
              <a:gd name="connsiteX235" fmla="*/ 976128 w 3093908"/>
              <a:gd name="connsiteY235" fmla="*/ 912075 h 2557868"/>
              <a:gd name="connsiteX236" fmla="*/ 2691081 w 3093908"/>
              <a:gd name="connsiteY236" fmla="*/ 204628 h 2557868"/>
              <a:gd name="connsiteX237" fmla="*/ 2716142 w 3093908"/>
              <a:gd name="connsiteY237" fmla="*/ 202745 h 2557868"/>
              <a:gd name="connsiteX238" fmla="*/ 2745843 w 3093908"/>
              <a:gd name="connsiteY238" fmla="*/ 202745 h 2557868"/>
              <a:gd name="connsiteX239" fmla="*/ 2782351 w 3093908"/>
              <a:gd name="connsiteY239" fmla="*/ 204628 h 2557868"/>
              <a:gd name="connsiteX240" fmla="*/ 2818860 w 3093908"/>
              <a:gd name="connsiteY240" fmla="*/ 209650 h 2557868"/>
              <a:gd name="connsiteX241" fmla="*/ 2858462 w 3093908"/>
              <a:gd name="connsiteY241" fmla="*/ 217810 h 2557868"/>
              <a:gd name="connsiteX242" fmla="*/ 2891876 w 3093908"/>
              <a:gd name="connsiteY242" fmla="*/ 225971 h 2557868"/>
              <a:gd name="connsiteX243" fmla="*/ 2923124 w 3093908"/>
              <a:gd name="connsiteY243" fmla="*/ 239153 h 2557868"/>
              <a:gd name="connsiteX244" fmla="*/ 2943235 w 3093908"/>
              <a:gd name="connsiteY244" fmla="*/ 252336 h 2557868"/>
              <a:gd name="connsiteX245" fmla="*/ 2956229 w 3093908"/>
              <a:gd name="connsiteY245" fmla="*/ 269284 h 2557868"/>
              <a:gd name="connsiteX246" fmla="*/ 2961489 w 3093908"/>
              <a:gd name="connsiteY246" fmla="*/ 278700 h 2557868"/>
              <a:gd name="connsiteX247" fmla="*/ 2963036 w 3093908"/>
              <a:gd name="connsiteY247" fmla="*/ 300670 h 2557868"/>
              <a:gd name="connsiteX248" fmla="*/ 2967986 w 3093908"/>
              <a:gd name="connsiteY248" fmla="*/ 328918 h 2557868"/>
              <a:gd name="connsiteX249" fmla="*/ 2971389 w 3093908"/>
              <a:gd name="connsiteY249" fmla="*/ 358421 h 2557868"/>
              <a:gd name="connsiteX250" fmla="*/ 2976340 w 3093908"/>
              <a:gd name="connsiteY250" fmla="*/ 393573 h 2557868"/>
              <a:gd name="connsiteX251" fmla="*/ 2977886 w 3093908"/>
              <a:gd name="connsiteY251" fmla="*/ 423077 h 2557868"/>
              <a:gd name="connsiteX252" fmla="*/ 2981290 w 3093908"/>
              <a:gd name="connsiteY252" fmla="*/ 451324 h 2557868"/>
              <a:gd name="connsiteX253" fmla="*/ 2981290 w 3093908"/>
              <a:gd name="connsiteY253" fmla="*/ 471412 h 2557868"/>
              <a:gd name="connsiteX254" fmla="*/ 2969533 w 3093908"/>
              <a:gd name="connsiteY254" fmla="*/ 515980 h 2557868"/>
              <a:gd name="connsiteX255" fmla="*/ 2974483 w 3093908"/>
              <a:gd name="connsiteY255" fmla="*/ 537323 h 2557868"/>
              <a:gd name="connsiteX256" fmla="*/ 2981290 w 3093908"/>
              <a:gd name="connsiteY256" fmla="*/ 567453 h 2557868"/>
              <a:gd name="connsiteX257" fmla="*/ 2989643 w 3093908"/>
              <a:gd name="connsiteY257" fmla="*/ 596956 h 2557868"/>
              <a:gd name="connsiteX258" fmla="*/ 2996140 w 3093908"/>
              <a:gd name="connsiteY258" fmla="*/ 623321 h 2557868"/>
              <a:gd name="connsiteX259" fmla="*/ 2999544 w 3093908"/>
              <a:gd name="connsiteY259" fmla="*/ 653452 h 2557868"/>
              <a:gd name="connsiteX260" fmla="*/ 2999544 w 3093908"/>
              <a:gd name="connsiteY260" fmla="*/ 684838 h 2557868"/>
              <a:gd name="connsiteX261" fmla="*/ 2997687 w 3093908"/>
              <a:gd name="connsiteY261" fmla="*/ 714969 h 2557868"/>
              <a:gd name="connsiteX262" fmla="*/ 2996140 w 3093908"/>
              <a:gd name="connsiteY262" fmla="*/ 742589 h 2557868"/>
              <a:gd name="connsiteX263" fmla="*/ 2996141 w 3093908"/>
              <a:gd name="connsiteY263" fmla="*/ 769581 h 2557868"/>
              <a:gd name="connsiteX264" fmla="*/ 3001091 w 3093908"/>
              <a:gd name="connsiteY264" fmla="*/ 787785 h 2557868"/>
              <a:gd name="connsiteX265" fmla="*/ 3012848 w 3093908"/>
              <a:gd name="connsiteY265" fmla="*/ 802223 h 2557868"/>
              <a:gd name="connsiteX266" fmla="*/ 3027698 w 3093908"/>
              <a:gd name="connsiteY266" fmla="*/ 817288 h 2557868"/>
              <a:gd name="connsiteX267" fmla="*/ 3044096 w 3093908"/>
              <a:gd name="connsiteY267" fmla="*/ 830470 h 2557868"/>
              <a:gd name="connsiteX268" fmla="*/ 3059256 w 3093908"/>
              <a:gd name="connsiteY268" fmla="*/ 842397 h 2557868"/>
              <a:gd name="connsiteX269" fmla="*/ 3074107 w 3093908"/>
              <a:gd name="connsiteY269" fmla="*/ 853697 h 2557868"/>
              <a:gd name="connsiteX270" fmla="*/ 3087411 w 3093908"/>
              <a:gd name="connsiteY270" fmla="*/ 871900 h 2557868"/>
              <a:gd name="connsiteX271" fmla="*/ 3093908 w 3093908"/>
              <a:gd name="connsiteY271" fmla="*/ 897009 h 2557868"/>
              <a:gd name="connsiteX272" fmla="*/ 3062350 w 3093908"/>
              <a:gd name="connsiteY272" fmla="*/ 954760 h 2557868"/>
              <a:gd name="connsiteX273" fmla="*/ 3037599 w 3093908"/>
              <a:gd name="connsiteY273" fmla="*/ 1019416 h 2557868"/>
              <a:gd name="connsiteX274" fmla="*/ 3017798 w 3093908"/>
              <a:gd name="connsiteY274" fmla="*/ 1085955 h 2557868"/>
              <a:gd name="connsiteX275" fmla="*/ 2997687 w 3093908"/>
              <a:gd name="connsiteY275" fmla="*/ 1155632 h 2557868"/>
              <a:gd name="connsiteX276" fmla="*/ 2976340 w 3093908"/>
              <a:gd name="connsiteY276" fmla="*/ 1223427 h 2557868"/>
              <a:gd name="connsiteX277" fmla="*/ 2953135 w 3093908"/>
              <a:gd name="connsiteY277" fmla="*/ 1289338 h 2557868"/>
              <a:gd name="connsiteX278" fmla="*/ 2941378 w 3093908"/>
              <a:gd name="connsiteY278" fmla="*/ 1324491 h 2557868"/>
              <a:gd name="connsiteX279" fmla="*/ 2931478 w 3093908"/>
              <a:gd name="connsiteY279" fmla="*/ 1362154 h 2557868"/>
              <a:gd name="connsiteX280" fmla="*/ 2924981 w 3093908"/>
              <a:gd name="connsiteY280" fmla="*/ 1400446 h 2557868"/>
              <a:gd name="connsiteX281" fmla="*/ 2913224 w 3093908"/>
              <a:gd name="connsiteY281" fmla="*/ 1441875 h 2557868"/>
              <a:gd name="connsiteX282" fmla="*/ 2901776 w 3093908"/>
              <a:gd name="connsiteY282" fmla="*/ 1480167 h 2557868"/>
              <a:gd name="connsiteX283" fmla="*/ 2881666 w 3093908"/>
              <a:gd name="connsiteY283" fmla="*/ 1513436 h 2557868"/>
              <a:gd name="connsiteX284" fmla="*/ 2858461 w 3093908"/>
              <a:gd name="connsiteY284" fmla="*/ 1534779 h 2557868"/>
              <a:gd name="connsiteX285" fmla="*/ 2828760 w 3093908"/>
              <a:gd name="connsiteY285" fmla="*/ 1549844 h 2557868"/>
              <a:gd name="connsiteX286" fmla="*/ 2795655 w 3093908"/>
              <a:gd name="connsiteY286" fmla="*/ 1559888 h 2557868"/>
              <a:gd name="connsiteX287" fmla="*/ 2759147 w 3093908"/>
              <a:gd name="connsiteY287" fmla="*/ 1568048 h 2557868"/>
              <a:gd name="connsiteX288" fmla="*/ 2721092 w 3093908"/>
              <a:gd name="connsiteY288" fmla="*/ 1574325 h 2557868"/>
              <a:gd name="connsiteX289" fmla="*/ 2684584 w 3093908"/>
              <a:gd name="connsiteY289" fmla="*/ 1584369 h 2557868"/>
              <a:gd name="connsiteX290" fmla="*/ 2619921 w 3093908"/>
              <a:gd name="connsiteY290" fmla="*/ 1596296 h 2557868"/>
              <a:gd name="connsiteX291" fmla="*/ 2546905 w 3093908"/>
              <a:gd name="connsiteY291" fmla="*/ 1609478 h 2557868"/>
              <a:gd name="connsiteX292" fmla="*/ 2467392 w 3093908"/>
              <a:gd name="connsiteY292" fmla="*/ 1615756 h 2557868"/>
              <a:gd name="connsiteX293" fmla="*/ 2382928 w 3093908"/>
              <a:gd name="connsiteY293" fmla="*/ 1622660 h 2557868"/>
              <a:gd name="connsiteX294" fmla="*/ 2298464 w 3093908"/>
              <a:gd name="connsiteY294" fmla="*/ 1623916 h 2557868"/>
              <a:gd name="connsiteX295" fmla="*/ 2210597 w 3093908"/>
              <a:gd name="connsiteY295" fmla="*/ 1625799 h 2557868"/>
              <a:gd name="connsiteX296" fmla="*/ 2122730 w 3093908"/>
              <a:gd name="connsiteY296" fmla="*/ 1625799 h 2557868"/>
              <a:gd name="connsiteX297" fmla="*/ 2124586 w 3093908"/>
              <a:gd name="connsiteY297" fmla="*/ 1740045 h 2557868"/>
              <a:gd name="connsiteX298" fmla="*/ 2132631 w 3093908"/>
              <a:gd name="connsiteY298" fmla="*/ 1858058 h 2557868"/>
              <a:gd name="connsiteX299" fmla="*/ 2145935 w 3093908"/>
              <a:gd name="connsiteY299" fmla="*/ 1973559 h 2557868"/>
              <a:gd name="connsiteX300" fmla="*/ 2162642 w 3093908"/>
              <a:gd name="connsiteY300" fmla="*/ 2083411 h 2557868"/>
              <a:gd name="connsiteX301" fmla="*/ 2183990 w 3093908"/>
              <a:gd name="connsiteY301" fmla="*/ 2185730 h 2557868"/>
              <a:gd name="connsiteX302" fmla="*/ 2205647 w 3093908"/>
              <a:gd name="connsiteY302" fmla="*/ 2276750 h 2557868"/>
              <a:gd name="connsiteX303" fmla="*/ 2220498 w 3093908"/>
              <a:gd name="connsiteY303" fmla="*/ 2351450 h 2557868"/>
              <a:gd name="connsiteX304" fmla="*/ 2221212 w 3093908"/>
              <a:gd name="connsiteY304" fmla="*/ 2354889 h 2557868"/>
              <a:gd name="connsiteX305" fmla="*/ 2010605 w 3093908"/>
              <a:gd name="connsiteY305" fmla="*/ 2383922 h 2557868"/>
              <a:gd name="connsiteX306" fmla="*/ 2010112 w 3093908"/>
              <a:gd name="connsiteY306" fmla="*/ 2381580 h 2557868"/>
              <a:gd name="connsiteX307" fmla="*/ 1991858 w 3093908"/>
              <a:gd name="connsiteY307" fmla="*/ 2323202 h 2557868"/>
              <a:gd name="connsiteX308" fmla="*/ 1967107 w 3093908"/>
              <a:gd name="connsiteY308" fmla="*/ 2266707 h 2557868"/>
              <a:gd name="connsiteX309" fmla="*/ 1942046 w 3093908"/>
              <a:gd name="connsiteY309" fmla="*/ 2213978 h 2557868"/>
              <a:gd name="connsiteX310" fmla="*/ 1915748 w 3093908"/>
              <a:gd name="connsiteY310" fmla="*/ 2161249 h 2557868"/>
              <a:gd name="connsiteX311" fmla="*/ 1894091 w 3093908"/>
              <a:gd name="connsiteY311" fmla="*/ 2112914 h 2557868"/>
              <a:gd name="connsiteX312" fmla="*/ 1827881 w 3093908"/>
              <a:gd name="connsiteY312" fmla="*/ 1950333 h 2557868"/>
              <a:gd name="connsiteX313" fmla="*/ 1766622 w 3093908"/>
              <a:gd name="connsiteY313" fmla="*/ 1791519 h 2557868"/>
              <a:gd name="connsiteX314" fmla="*/ 1708456 w 3093908"/>
              <a:gd name="connsiteY314" fmla="*/ 1625799 h 2557868"/>
              <a:gd name="connsiteX315" fmla="*/ 1609142 w 3093908"/>
              <a:gd name="connsiteY315" fmla="*/ 1273017 h 2557868"/>
              <a:gd name="connsiteX316" fmla="*/ 1579131 w 3093908"/>
              <a:gd name="connsiteY316" fmla="*/ 1208361 h 2557868"/>
              <a:gd name="connsiteX317" fmla="*/ 1544479 w 3093908"/>
              <a:gd name="connsiteY317" fmla="*/ 1141823 h 2557868"/>
              <a:gd name="connsiteX318" fmla="*/ 1509518 w 3093908"/>
              <a:gd name="connsiteY318" fmla="*/ 1077794 h 2557868"/>
              <a:gd name="connsiteX319" fmla="*/ 1478269 w 3093908"/>
              <a:gd name="connsiteY319" fmla="*/ 1017533 h 2557868"/>
              <a:gd name="connsiteX320" fmla="*/ 1451662 w 3093908"/>
              <a:gd name="connsiteY320" fmla="*/ 923374 h 2557868"/>
              <a:gd name="connsiteX321" fmla="*/ 1468369 w 3093908"/>
              <a:gd name="connsiteY321" fmla="*/ 912075 h 2557868"/>
              <a:gd name="connsiteX322" fmla="*/ 1479816 w 3093908"/>
              <a:gd name="connsiteY322" fmla="*/ 926513 h 2557868"/>
              <a:gd name="connsiteX323" fmla="*/ 1499617 w 3093908"/>
              <a:gd name="connsiteY323" fmla="*/ 939695 h 2557868"/>
              <a:gd name="connsiteX324" fmla="*/ 1516324 w 3093908"/>
              <a:gd name="connsiteY324" fmla="*/ 951622 h 2557868"/>
              <a:gd name="connsiteX325" fmla="*/ 1534578 w 3093908"/>
              <a:gd name="connsiteY325" fmla="*/ 961665 h 2557868"/>
              <a:gd name="connsiteX326" fmla="*/ 1527772 w 3093908"/>
              <a:gd name="connsiteY326" fmla="*/ 977986 h 2557868"/>
              <a:gd name="connsiteX327" fmla="*/ 1577584 w 3093908"/>
              <a:gd name="connsiteY327" fmla="*/ 1011256 h 2557868"/>
              <a:gd name="connsiteX328" fmla="*/ 1610689 w 3093908"/>
              <a:gd name="connsiteY328" fmla="*/ 1011256 h 2557868"/>
              <a:gd name="connsiteX329" fmla="*/ 1653694 w 3093908"/>
              <a:gd name="connsiteY329" fmla="*/ 1009372 h 2557868"/>
              <a:gd name="connsiteX330" fmla="*/ 1703506 w 3093908"/>
              <a:gd name="connsiteY330" fmla="*/ 1006234 h 2557868"/>
              <a:gd name="connsiteX331" fmla="*/ 1754865 w 3093908"/>
              <a:gd name="connsiteY331" fmla="*/ 1006234 h 2557868"/>
              <a:gd name="connsiteX332" fmla="*/ 1806224 w 3093908"/>
              <a:gd name="connsiteY332" fmla="*/ 1006234 h 2557868"/>
              <a:gd name="connsiteX333" fmla="*/ 1854488 w 3093908"/>
              <a:gd name="connsiteY333" fmla="*/ 1006234 h 2557868"/>
              <a:gd name="connsiteX334" fmla="*/ 1897494 w 3093908"/>
              <a:gd name="connsiteY334" fmla="*/ 1011256 h 2557868"/>
              <a:gd name="connsiteX335" fmla="*/ 1930599 w 3093908"/>
              <a:gd name="connsiteY335" fmla="*/ 1014394 h 2557868"/>
              <a:gd name="connsiteX336" fmla="*/ 1953803 w 3093908"/>
              <a:gd name="connsiteY336" fmla="*/ 1021299 h 2557868"/>
              <a:gd name="connsiteX337" fmla="*/ 1978554 w 3093908"/>
              <a:gd name="connsiteY337" fmla="*/ 1036365 h 2557868"/>
              <a:gd name="connsiteX338" fmla="*/ 1993405 w 3093908"/>
              <a:gd name="connsiteY338" fmla="*/ 1054569 h 2557868"/>
              <a:gd name="connsiteX339" fmla="*/ 2001758 w 3093908"/>
              <a:gd name="connsiteY339" fmla="*/ 1069007 h 2557868"/>
              <a:gd name="connsiteX340" fmla="*/ 2008565 w 3093908"/>
              <a:gd name="connsiteY340" fmla="*/ 1087211 h 2557868"/>
              <a:gd name="connsiteX341" fmla="*/ 2016609 w 3093908"/>
              <a:gd name="connsiteY341" fmla="*/ 1107298 h 2557868"/>
              <a:gd name="connsiteX342" fmla="*/ 2029913 w 3093908"/>
              <a:gd name="connsiteY342" fmla="*/ 1130523 h 2557868"/>
              <a:gd name="connsiteX343" fmla="*/ 2039814 w 3093908"/>
              <a:gd name="connsiteY343" fmla="*/ 1140567 h 2557868"/>
              <a:gd name="connsiteX344" fmla="*/ 2053117 w 3093908"/>
              <a:gd name="connsiteY344" fmla="*/ 1143706 h 2557868"/>
              <a:gd name="connsiteX345" fmla="*/ 2068277 w 3093908"/>
              <a:gd name="connsiteY345" fmla="*/ 1145589 h 2557868"/>
              <a:gd name="connsiteX346" fmla="*/ 2084675 w 3093908"/>
              <a:gd name="connsiteY346" fmla="*/ 1148728 h 2557868"/>
              <a:gd name="connsiteX347" fmla="*/ 2101382 w 3093908"/>
              <a:gd name="connsiteY347" fmla="*/ 1151866 h 2557868"/>
              <a:gd name="connsiteX348" fmla="*/ 2117780 w 3093908"/>
              <a:gd name="connsiteY348" fmla="*/ 1185136 h 2557868"/>
              <a:gd name="connsiteX349" fmla="*/ 2127681 w 3093908"/>
              <a:gd name="connsiteY349" fmla="*/ 1188274 h 2557868"/>
              <a:gd name="connsiteX350" fmla="*/ 2149338 w 3093908"/>
              <a:gd name="connsiteY350" fmla="*/ 1188274 h 2557868"/>
              <a:gd name="connsiteX351" fmla="*/ 2177492 w 3093908"/>
              <a:gd name="connsiteY351" fmla="*/ 1192040 h 2557868"/>
              <a:gd name="connsiteX352" fmla="*/ 2207194 w 3093908"/>
              <a:gd name="connsiteY352" fmla="*/ 1192041 h 2557868"/>
              <a:gd name="connsiteX353" fmla="*/ 2235349 w 3093908"/>
              <a:gd name="connsiteY353" fmla="*/ 1193296 h 2557868"/>
              <a:gd name="connsiteX354" fmla="*/ 2258553 w 3093908"/>
              <a:gd name="connsiteY354" fmla="*/ 1195179 h 2557868"/>
              <a:gd name="connsiteX355" fmla="*/ 2287017 w 3093908"/>
              <a:gd name="connsiteY355" fmla="*/ 1203340 h 2557868"/>
              <a:gd name="connsiteX356" fmla="*/ 2321669 w 3093908"/>
              <a:gd name="connsiteY356" fmla="*/ 1213383 h 2557868"/>
              <a:gd name="connsiteX357" fmla="*/ 2356320 w 3093908"/>
              <a:gd name="connsiteY357" fmla="*/ 1221544 h 2557868"/>
              <a:gd name="connsiteX358" fmla="*/ 2389735 w 3093908"/>
              <a:gd name="connsiteY358" fmla="*/ 1229704 h 2557868"/>
              <a:gd name="connsiteX359" fmla="*/ 2417889 w 3093908"/>
              <a:gd name="connsiteY359" fmla="*/ 1234726 h 2557868"/>
              <a:gd name="connsiteX360" fmla="*/ 2450994 w 3093908"/>
              <a:gd name="connsiteY360" fmla="*/ 1236609 h 2557868"/>
              <a:gd name="connsiteX361" fmla="*/ 2487502 w 3093908"/>
              <a:gd name="connsiteY361" fmla="*/ 1236609 h 2557868"/>
              <a:gd name="connsiteX362" fmla="*/ 2525557 w 3093908"/>
              <a:gd name="connsiteY362" fmla="*/ 1234726 h 2557868"/>
              <a:gd name="connsiteX363" fmla="*/ 2560209 w 3093908"/>
              <a:gd name="connsiteY363" fmla="*/ 1234726 h 2557868"/>
              <a:gd name="connsiteX364" fmla="*/ 2591767 w 3093908"/>
              <a:gd name="connsiteY364" fmla="*/ 1239748 h 2557868"/>
              <a:gd name="connsiteX365" fmla="*/ 2600120 w 3093908"/>
              <a:gd name="connsiteY365" fmla="*/ 1221543 h 2557868"/>
              <a:gd name="connsiteX366" fmla="*/ 2613424 w 3093908"/>
              <a:gd name="connsiteY366" fmla="*/ 1208362 h 2557868"/>
              <a:gd name="connsiteX367" fmla="*/ 2626728 w 3093908"/>
              <a:gd name="connsiteY367" fmla="*/ 1193296 h 2557868"/>
              <a:gd name="connsiteX368" fmla="*/ 2634772 w 3093908"/>
              <a:gd name="connsiteY368" fmla="*/ 1180114 h 2557868"/>
              <a:gd name="connsiteX369" fmla="*/ 2643125 w 3093908"/>
              <a:gd name="connsiteY369" fmla="*/ 1161910 h 2557868"/>
              <a:gd name="connsiteX370" fmla="*/ 2644672 w 3093908"/>
              <a:gd name="connsiteY370" fmla="*/ 1143706 h 2557868"/>
              <a:gd name="connsiteX371" fmla="*/ 2643126 w 3093908"/>
              <a:gd name="connsiteY371" fmla="*/ 1130523 h 2557868"/>
              <a:gd name="connsiteX372" fmla="*/ 2643126 w 3093908"/>
              <a:gd name="connsiteY372" fmla="*/ 1115458 h 2557868"/>
              <a:gd name="connsiteX373" fmla="*/ 2644673 w 3093908"/>
              <a:gd name="connsiteY373" fmla="*/ 1097254 h 2557868"/>
              <a:gd name="connsiteX374" fmla="*/ 2651479 w 3093908"/>
              <a:gd name="connsiteY374" fmla="*/ 1070889 h 2557868"/>
              <a:gd name="connsiteX375" fmla="*/ 2669734 w 3093908"/>
              <a:gd name="connsiteY375" fmla="*/ 1031343 h 2557868"/>
              <a:gd name="connsiteX376" fmla="*/ 2691081 w 3093908"/>
              <a:gd name="connsiteY376" fmla="*/ 991168 h 2557868"/>
              <a:gd name="connsiteX377" fmla="*/ 2706241 w 3093908"/>
              <a:gd name="connsiteY377" fmla="*/ 951621 h 2557868"/>
              <a:gd name="connsiteX378" fmla="*/ 2712738 w 3093908"/>
              <a:gd name="connsiteY378" fmla="*/ 923374 h 2557868"/>
              <a:gd name="connsiteX379" fmla="*/ 2719545 w 3093908"/>
              <a:gd name="connsiteY379" fmla="*/ 888849 h 2557868"/>
              <a:gd name="connsiteX380" fmla="*/ 2722639 w 3093908"/>
              <a:gd name="connsiteY380" fmla="*/ 853697 h 2557868"/>
              <a:gd name="connsiteX381" fmla="*/ 2729446 w 3093908"/>
              <a:gd name="connsiteY381" fmla="*/ 820427 h 2557868"/>
              <a:gd name="connsiteX382" fmla="*/ 2735943 w 3093908"/>
              <a:gd name="connsiteY382" fmla="*/ 790924 h 2557868"/>
              <a:gd name="connsiteX383" fmla="*/ 2744297 w 3093908"/>
              <a:gd name="connsiteY383" fmla="*/ 765815 h 2557868"/>
              <a:gd name="connsiteX384" fmla="*/ 2757600 w 3093908"/>
              <a:gd name="connsiteY384" fmla="*/ 747611 h 2557868"/>
              <a:gd name="connsiteX385" fmla="*/ 2772451 w 3093908"/>
              <a:gd name="connsiteY385" fmla="*/ 728152 h 2557868"/>
              <a:gd name="connsiteX386" fmla="*/ 2782351 w 3093908"/>
              <a:gd name="connsiteY386" fmla="*/ 706181 h 2557868"/>
              <a:gd name="connsiteX387" fmla="*/ 2788849 w 3093908"/>
              <a:gd name="connsiteY387" fmla="*/ 677933 h 2557868"/>
              <a:gd name="connsiteX388" fmla="*/ 2788849 w 3093908"/>
              <a:gd name="connsiteY388" fmla="*/ 656591 h 2557868"/>
              <a:gd name="connsiteX389" fmla="*/ 2788849 w 3093908"/>
              <a:gd name="connsiteY389" fmla="*/ 638387 h 2557868"/>
              <a:gd name="connsiteX390" fmla="*/ 2787302 w 3093908"/>
              <a:gd name="connsiteY390" fmla="*/ 618299 h 2557868"/>
              <a:gd name="connsiteX391" fmla="*/ 2785754 w 3093908"/>
              <a:gd name="connsiteY391" fmla="*/ 598840 h 2557868"/>
              <a:gd name="connsiteX392" fmla="*/ 2788849 w 3093908"/>
              <a:gd name="connsiteY392" fmla="*/ 575614 h 2557868"/>
              <a:gd name="connsiteX393" fmla="*/ 2749247 w 3093908"/>
              <a:gd name="connsiteY393" fmla="*/ 540461 h 2557868"/>
              <a:gd name="connsiteX394" fmla="*/ 2709335 w 3093908"/>
              <a:gd name="connsiteY394" fmla="*/ 502798 h 2557868"/>
              <a:gd name="connsiteX395" fmla="*/ 2676230 w 3093908"/>
              <a:gd name="connsiteY395" fmla="*/ 461368 h 2557868"/>
              <a:gd name="connsiteX396" fmla="*/ 2648076 w 3093908"/>
              <a:gd name="connsiteY396" fmla="*/ 414916 h 2557868"/>
              <a:gd name="connsiteX397" fmla="*/ 2624872 w 3093908"/>
              <a:gd name="connsiteY397" fmla="*/ 361559 h 2557868"/>
              <a:gd name="connsiteX398" fmla="*/ 2598573 w 3093908"/>
              <a:gd name="connsiteY398" fmla="*/ 275561 h 2557868"/>
              <a:gd name="connsiteX399" fmla="*/ 2619921 w 3093908"/>
              <a:gd name="connsiteY399" fmla="*/ 260496 h 2557868"/>
              <a:gd name="connsiteX400" fmla="*/ 2644673 w 3093908"/>
              <a:gd name="connsiteY400" fmla="*/ 254219 h 2557868"/>
              <a:gd name="connsiteX401" fmla="*/ 2673137 w 3093908"/>
              <a:gd name="connsiteY401" fmla="*/ 241036 h 2557868"/>
              <a:gd name="connsiteX402" fmla="*/ 1148920 w 3093908"/>
              <a:gd name="connsiteY402" fmla="*/ 0 h 2557868"/>
              <a:gd name="connsiteX403" fmla="*/ 1238794 w 3093908"/>
              <a:gd name="connsiteY403" fmla="*/ 28794 h 2557868"/>
              <a:gd name="connsiteX404" fmla="*/ 1257447 w 3093908"/>
              <a:gd name="connsiteY404" fmla="*/ 42343 h 2557868"/>
              <a:gd name="connsiteX405" fmla="*/ 1267621 w 3093908"/>
              <a:gd name="connsiteY405" fmla="*/ 62668 h 2557868"/>
              <a:gd name="connsiteX406" fmla="*/ 1276100 w 3093908"/>
              <a:gd name="connsiteY406" fmla="*/ 81299 h 2557868"/>
              <a:gd name="connsiteX407" fmla="*/ 1286274 w 3093908"/>
              <a:gd name="connsiteY407" fmla="*/ 103318 h 2557868"/>
              <a:gd name="connsiteX408" fmla="*/ 1294753 w 3093908"/>
              <a:gd name="connsiteY408" fmla="*/ 123643 h 2557868"/>
              <a:gd name="connsiteX409" fmla="*/ 1350712 w 3093908"/>
              <a:gd name="connsiteY409" fmla="*/ 155824 h 2557868"/>
              <a:gd name="connsiteX410" fmla="*/ 1371061 w 3093908"/>
              <a:gd name="connsiteY410" fmla="*/ 176149 h 2557868"/>
              <a:gd name="connsiteX411" fmla="*/ 1393105 w 3093908"/>
              <a:gd name="connsiteY411" fmla="*/ 204942 h 2557868"/>
              <a:gd name="connsiteX412" fmla="*/ 1413454 w 3093908"/>
              <a:gd name="connsiteY412" fmla="*/ 237123 h 2557868"/>
              <a:gd name="connsiteX413" fmla="*/ 1428715 w 3093908"/>
              <a:gd name="connsiteY413" fmla="*/ 270998 h 2557868"/>
              <a:gd name="connsiteX414" fmla="*/ 1442281 w 3093908"/>
              <a:gd name="connsiteY414" fmla="*/ 296404 h 2557868"/>
              <a:gd name="connsiteX415" fmla="*/ 1442281 w 3093908"/>
              <a:gd name="connsiteY415" fmla="*/ 379397 h 2557868"/>
              <a:gd name="connsiteX416" fmla="*/ 1447368 w 3093908"/>
              <a:gd name="connsiteY416" fmla="*/ 406497 h 2557868"/>
              <a:gd name="connsiteX417" fmla="*/ 1457543 w 3093908"/>
              <a:gd name="connsiteY417" fmla="*/ 425129 h 2557868"/>
              <a:gd name="connsiteX418" fmla="*/ 1466021 w 3093908"/>
              <a:gd name="connsiteY418" fmla="*/ 443760 h 2557868"/>
              <a:gd name="connsiteX419" fmla="*/ 1472804 w 3093908"/>
              <a:gd name="connsiteY419" fmla="*/ 460697 h 2557868"/>
              <a:gd name="connsiteX420" fmla="*/ 1479587 w 3093908"/>
              <a:gd name="connsiteY420" fmla="*/ 475941 h 2557868"/>
              <a:gd name="connsiteX421" fmla="*/ 1482979 w 3093908"/>
              <a:gd name="connsiteY421" fmla="*/ 494572 h 2557868"/>
              <a:gd name="connsiteX422" fmla="*/ 1482979 w 3093908"/>
              <a:gd name="connsiteY422" fmla="*/ 516590 h 2557868"/>
              <a:gd name="connsiteX423" fmla="*/ 1481283 w 3093908"/>
              <a:gd name="connsiteY423" fmla="*/ 543690 h 2557868"/>
              <a:gd name="connsiteX424" fmla="*/ 1474500 w 3093908"/>
              <a:gd name="connsiteY424" fmla="*/ 580952 h 2557868"/>
              <a:gd name="connsiteX425" fmla="*/ 1467717 w 3093908"/>
              <a:gd name="connsiteY425" fmla="*/ 618215 h 2557868"/>
              <a:gd name="connsiteX426" fmla="*/ 1467717 w 3093908"/>
              <a:gd name="connsiteY426" fmla="*/ 652089 h 2557868"/>
              <a:gd name="connsiteX427" fmla="*/ 1467717 w 3093908"/>
              <a:gd name="connsiteY427" fmla="*/ 677495 h 2557868"/>
              <a:gd name="connsiteX428" fmla="*/ 1469413 w 3093908"/>
              <a:gd name="connsiteY428" fmla="*/ 699514 h 2557868"/>
              <a:gd name="connsiteX429" fmla="*/ 1469413 w 3093908"/>
              <a:gd name="connsiteY429" fmla="*/ 721533 h 2557868"/>
              <a:gd name="connsiteX430" fmla="*/ 1466021 w 3093908"/>
              <a:gd name="connsiteY430" fmla="*/ 740164 h 2557868"/>
              <a:gd name="connsiteX431" fmla="*/ 1457543 w 3093908"/>
              <a:gd name="connsiteY431" fmla="*/ 758795 h 2557868"/>
              <a:gd name="connsiteX432" fmla="*/ 1437194 w 3093908"/>
              <a:gd name="connsiteY432" fmla="*/ 779120 h 2557868"/>
              <a:gd name="connsiteX433" fmla="*/ 1406671 w 3093908"/>
              <a:gd name="connsiteY433" fmla="*/ 802832 h 2557868"/>
              <a:gd name="connsiteX434" fmla="*/ 1406671 w 3093908"/>
              <a:gd name="connsiteY434" fmla="*/ 860419 h 2557868"/>
              <a:gd name="connsiteX435" fmla="*/ 1420237 w 3093908"/>
              <a:gd name="connsiteY435" fmla="*/ 863807 h 2557868"/>
              <a:gd name="connsiteX436" fmla="*/ 1423628 w 3093908"/>
              <a:gd name="connsiteY436" fmla="*/ 870582 h 2557868"/>
              <a:gd name="connsiteX437" fmla="*/ 1423628 w 3093908"/>
              <a:gd name="connsiteY437" fmla="*/ 882438 h 2557868"/>
              <a:gd name="connsiteX438" fmla="*/ 1423628 w 3093908"/>
              <a:gd name="connsiteY438" fmla="*/ 897682 h 2557868"/>
              <a:gd name="connsiteX439" fmla="*/ 1410062 w 3093908"/>
              <a:gd name="connsiteY439" fmla="*/ 912925 h 2557868"/>
              <a:gd name="connsiteX440" fmla="*/ 1401584 w 3093908"/>
              <a:gd name="connsiteY440" fmla="*/ 926475 h 2557868"/>
              <a:gd name="connsiteX441" fmla="*/ 1388018 w 3093908"/>
              <a:gd name="connsiteY441" fmla="*/ 938332 h 2557868"/>
              <a:gd name="connsiteX442" fmla="*/ 1372756 w 3093908"/>
              <a:gd name="connsiteY442" fmla="*/ 948494 h 2557868"/>
              <a:gd name="connsiteX443" fmla="*/ 1345625 w 3093908"/>
              <a:gd name="connsiteY443" fmla="*/ 934944 h 2557868"/>
              <a:gd name="connsiteX444" fmla="*/ 1308319 w 3093908"/>
              <a:gd name="connsiteY444" fmla="*/ 923088 h 2557868"/>
              <a:gd name="connsiteX445" fmla="*/ 1264230 w 3093908"/>
              <a:gd name="connsiteY445" fmla="*/ 912925 h 2557868"/>
              <a:gd name="connsiteX446" fmla="*/ 1216749 w 3093908"/>
              <a:gd name="connsiteY446" fmla="*/ 901069 h 2557868"/>
              <a:gd name="connsiteX447" fmla="*/ 1169269 w 3093908"/>
              <a:gd name="connsiteY447" fmla="*/ 890907 h 2557868"/>
              <a:gd name="connsiteX448" fmla="*/ 1123484 w 3093908"/>
              <a:gd name="connsiteY448" fmla="*/ 879050 h 2557868"/>
              <a:gd name="connsiteX449" fmla="*/ 1079395 w 3093908"/>
              <a:gd name="connsiteY449" fmla="*/ 867194 h 2557868"/>
              <a:gd name="connsiteX450" fmla="*/ 1043785 w 3093908"/>
              <a:gd name="connsiteY450" fmla="*/ 851951 h 2557868"/>
              <a:gd name="connsiteX451" fmla="*/ 1014957 w 3093908"/>
              <a:gd name="connsiteY451" fmla="*/ 836707 h 2557868"/>
              <a:gd name="connsiteX452" fmla="*/ 999696 w 3093908"/>
              <a:gd name="connsiteY452" fmla="*/ 814688 h 2557868"/>
              <a:gd name="connsiteX453" fmla="*/ 996304 w 3093908"/>
              <a:gd name="connsiteY453" fmla="*/ 802832 h 2557868"/>
              <a:gd name="connsiteX454" fmla="*/ 996304 w 3093908"/>
              <a:gd name="connsiteY454" fmla="*/ 787588 h 2557868"/>
              <a:gd name="connsiteX455" fmla="*/ 996304 w 3093908"/>
              <a:gd name="connsiteY455" fmla="*/ 774039 h 2557868"/>
              <a:gd name="connsiteX456" fmla="*/ 992913 w 3093908"/>
              <a:gd name="connsiteY456" fmla="*/ 763876 h 2557868"/>
              <a:gd name="connsiteX457" fmla="*/ 970868 w 3093908"/>
              <a:gd name="connsiteY457" fmla="*/ 730002 h 2557868"/>
              <a:gd name="connsiteX458" fmla="*/ 938650 w 3093908"/>
              <a:gd name="connsiteY458" fmla="*/ 696127 h 2557868"/>
              <a:gd name="connsiteX459" fmla="*/ 903039 w 3093908"/>
              <a:gd name="connsiteY459" fmla="*/ 660558 h 2557868"/>
              <a:gd name="connsiteX460" fmla="*/ 865733 w 3093908"/>
              <a:gd name="connsiteY460" fmla="*/ 628377 h 2557868"/>
              <a:gd name="connsiteX461" fmla="*/ 836906 w 3093908"/>
              <a:gd name="connsiteY461" fmla="*/ 596196 h 2557868"/>
              <a:gd name="connsiteX462" fmla="*/ 813166 w 3093908"/>
              <a:gd name="connsiteY462" fmla="*/ 562321 h 2557868"/>
              <a:gd name="connsiteX463" fmla="*/ 796208 w 3093908"/>
              <a:gd name="connsiteY463" fmla="*/ 519978 h 2557868"/>
              <a:gd name="connsiteX464" fmla="*/ 782642 w 3093908"/>
              <a:gd name="connsiteY464" fmla="*/ 472553 h 2557868"/>
              <a:gd name="connsiteX465" fmla="*/ 775860 w 3093908"/>
              <a:gd name="connsiteY465" fmla="*/ 420047 h 2557868"/>
              <a:gd name="connsiteX466" fmla="*/ 775860 w 3093908"/>
              <a:gd name="connsiteY466" fmla="*/ 365847 h 2557868"/>
              <a:gd name="connsiteX467" fmla="*/ 782642 w 3093908"/>
              <a:gd name="connsiteY467" fmla="*/ 316729 h 2557868"/>
              <a:gd name="connsiteX468" fmla="*/ 794513 w 3093908"/>
              <a:gd name="connsiteY468" fmla="*/ 267611 h 2557868"/>
              <a:gd name="connsiteX469" fmla="*/ 809774 w 3093908"/>
              <a:gd name="connsiteY469" fmla="*/ 228655 h 2557868"/>
              <a:gd name="connsiteX470" fmla="*/ 831819 w 3093908"/>
              <a:gd name="connsiteY470" fmla="*/ 196474 h 2557868"/>
              <a:gd name="connsiteX471" fmla="*/ 819949 w 3093908"/>
              <a:gd name="connsiteY471" fmla="*/ 177843 h 2557868"/>
              <a:gd name="connsiteX472" fmla="*/ 826731 w 3093908"/>
              <a:gd name="connsiteY472" fmla="*/ 177842 h 2557868"/>
              <a:gd name="connsiteX473" fmla="*/ 841993 w 3093908"/>
              <a:gd name="connsiteY473" fmla="*/ 171067 h 2557868"/>
              <a:gd name="connsiteX474" fmla="*/ 852167 w 3093908"/>
              <a:gd name="connsiteY474" fmla="*/ 157517 h 2557868"/>
              <a:gd name="connsiteX475" fmla="*/ 862342 w 3093908"/>
              <a:gd name="connsiteY475" fmla="*/ 142274 h 2557868"/>
              <a:gd name="connsiteX476" fmla="*/ 870821 w 3093908"/>
              <a:gd name="connsiteY476" fmla="*/ 130418 h 2557868"/>
              <a:gd name="connsiteX477" fmla="*/ 880995 w 3093908"/>
              <a:gd name="connsiteY477" fmla="*/ 118562 h 2557868"/>
              <a:gd name="connsiteX478" fmla="*/ 916605 w 3093908"/>
              <a:gd name="connsiteY478" fmla="*/ 99931 h 2557868"/>
              <a:gd name="connsiteX479" fmla="*/ 952215 w 3093908"/>
              <a:gd name="connsiteY479" fmla="*/ 86381 h 2557868"/>
              <a:gd name="connsiteX480" fmla="*/ 989521 w 3093908"/>
              <a:gd name="connsiteY480" fmla="*/ 67749 h 2557868"/>
              <a:gd name="connsiteX481" fmla="*/ 992913 w 3093908"/>
              <a:gd name="connsiteY481" fmla="*/ 67749 h 2557868"/>
              <a:gd name="connsiteX482" fmla="*/ 999696 w 3093908"/>
              <a:gd name="connsiteY482" fmla="*/ 40650 h 2557868"/>
              <a:gd name="connsiteX483" fmla="*/ 1014957 w 3093908"/>
              <a:gd name="connsiteY483" fmla="*/ 42343 h 2557868"/>
              <a:gd name="connsiteX484" fmla="*/ 1026827 w 3093908"/>
              <a:gd name="connsiteY484" fmla="*/ 44037 h 2557868"/>
              <a:gd name="connsiteX485" fmla="*/ 1037002 w 3093908"/>
              <a:gd name="connsiteY485" fmla="*/ 45731 h 2557868"/>
              <a:gd name="connsiteX486" fmla="*/ 1050568 w 3093908"/>
              <a:gd name="connsiteY486" fmla="*/ 50812 h 2557868"/>
              <a:gd name="connsiteX487" fmla="*/ 1052263 w 3093908"/>
              <a:gd name="connsiteY487" fmla="*/ 42343 h 2557868"/>
              <a:gd name="connsiteX488" fmla="*/ 1055655 w 3093908"/>
              <a:gd name="connsiteY488" fmla="*/ 35568 h 2557868"/>
              <a:gd name="connsiteX489" fmla="*/ 1057351 w 3093908"/>
              <a:gd name="connsiteY489" fmla="*/ 30487 h 2557868"/>
              <a:gd name="connsiteX490" fmla="*/ 1060742 w 3093908"/>
              <a:gd name="connsiteY490" fmla="*/ 28793 h 2557868"/>
              <a:gd name="connsiteX491" fmla="*/ 1065829 w 3093908"/>
              <a:gd name="connsiteY491" fmla="*/ 27100 h 2557868"/>
              <a:gd name="connsiteX492" fmla="*/ 1072612 w 3093908"/>
              <a:gd name="connsiteY492" fmla="*/ 25406 h 2557868"/>
              <a:gd name="connsiteX493" fmla="*/ 1082786 w 3093908"/>
              <a:gd name="connsiteY493" fmla="*/ 22018 h 2557868"/>
              <a:gd name="connsiteX494" fmla="*/ 1104831 w 3093908"/>
              <a:gd name="connsiteY494" fmla="*/ 15243 h 2557868"/>
              <a:gd name="connsiteX495" fmla="*/ 1126875 w 3093908"/>
              <a:gd name="connsiteY495" fmla="*/ 8469 h 255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3093908" h="2557868">
                <a:moveTo>
                  <a:pt x="1380104" y="960640"/>
                </a:moveTo>
                <a:lnTo>
                  <a:pt x="1404926" y="974839"/>
                </a:lnTo>
                <a:lnTo>
                  <a:pt x="1419110" y="987262"/>
                </a:lnTo>
                <a:lnTo>
                  <a:pt x="1426202" y="994361"/>
                </a:lnTo>
                <a:lnTo>
                  <a:pt x="1426202" y="997911"/>
                </a:lnTo>
                <a:lnTo>
                  <a:pt x="1419110" y="1026307"/>
                </a:lnTo>
                <a:lnTo>
                  <a:pt x="1417337" y="1045830"/>
                </a:lnTo>
                <a:lnTo>
                  <a:pt x="1413791" y="1058253"/>
                </a:lnTo>
                <a:lnTo>
                  <a:pt x="1413791" y="1065352"/>
                </a:lnTo>
                <a:lnTo>
                  <a:pt x="1413791" y="1067128"/>
                </a:lnTo>
                <a:lnTo>
                  <a:pt x="1420883" y="1090200"/>
                </a:lnTo>
                <a:lnTo>
                  <a:pt x="1427975" y="1120371"/>
                </a:lnTo>
                <a:lnTo>
                  <a:pt x="1442159" y="1143443"/>
                </a:lnTo>
                <a:lnTo>
                  <a:pt x="1452797" y="1161191"/>
                </a:lnTo>
                <a:lnTo>
                  <a:pt x="1461662" y="1175389"/>
                </a:lnTo>
                <a:lnTo>
                  <a:pt x="1466982" y="1177164"/>
                </a:lnTo>
                <a:lnTo>
                  <a:pt x="1491804" y="1205561"/>
                </a:lnTo>
                <a:lnTo>
                  <a:pt x="1507761" y="1223308"/>
                </a:lnTo>
                <a:lnTo>
                  <a:pt x="1518399" y="1237507"/>
                </a:lnTo>
                <a:lnTo>
                  <a:pt x="1520172" y="1241056"/>
                </a:lnTo>
                <a:lnTo>
                  <a:pt x="1543221" y="1290751"/>
                </a:lnTo>
                <a:lnTo>
                  <a:pt x="1566271" y="1342219"/>
                </a:lnTo>
                <a:lnTo>
                  <a:pt x="1589320" y="1395463"/>
                </a:lnTo>
                <a:lnTo>
                  <a:pt x="1608823" y="1448707"/>
                </a:lnTo>
                <a:lnTo>
                  <a:pt x="1628326" y="1501950"/>
                </a:lnTo>
                <a:lnTo>
                  <a:pt x="1646057" y="1551644"/>
                </a:lnTo>
                <a:lnTo>
                  <a:pt x="1662014" y="1597789"/>
                </a:lnTo>
                <a:lnTo>
                  <a:pt x="1676198" y="1638609"/>
                </a:lnTo>
                <a:lnTo>
                  <a:pt x="1685063" y="1674105"/>
                </a:lnTo>
                <a:lnTo>
                  <a:pt x="1693928" y="1698952"/>
                </a:lnTo>
                <a:lnTo>
                  <a:pt x="1699247" y="1714925"/>
                </a:lnTo>
                <a:lnTo>
                  <a:pt x="1701020" y="1722024"/>
                </a:lnTo>
                <a:lnTo>
                  <a:pt x="1715204" y="1762844"/>
                </a:lnTo>
                <a:lnTo>
                  <a:pt x="1725842" y="1814313"/>
                </a:lnTo>
                <a:lnTo>
                  <a:pt x="1740026" y="1871106"/>
                </a:lnTo>
                <a:lnTo>
                  <a:pt x="1752438" y="1933224"/>
                </a:lnTo>
                <a:lnTo>
                  <a:pt x="1763076" y="2000666"/>
                </a:lnTo>
                <a:lnTo>
                  <a:pt x="1775487" y="2066333"/>
                </a:lnTo>
                <a:lnTo>
                  <a:pt x="1784352" y="2135550"/>
                </a:lnTo>
                <a:lnTo>
                  <a:pt x="1793217" y="2199442"/>
                </a:lnTo>
                <a:lnTo>
                  <a:pt x="1802082" y="2265109"/>
                </a:lnTo>
                <a:lnTo>
                  <a:pt x="1810947" y="2321902"/>
                </a:lnTo>
                <a:lnTo>
                  <a:pt x="1816266" y="2371596"/>
                </a:lnTo>
                <a:lnTo>
                  <a:pt x="1822384" y="2409869"/>
                </a:lnTo>
                <a:lnTo>
                  <a:pt x="1568614" y="2444853"/>
                </a:lnTo>
                <a:lnTo>
                  <a:pt x="1560952" y="2376921"/>
                </a:lnTo>
                <a:lnTo>
                  <a:pt x="1550313" y="2218965"/>
                </a:lnTo>
                <a:lnTo>
                  <a:pt x="1544994" y="2146198"/>
                </a:lnTo>
                <a:lnTo>
                  <a:pt x="1537902" y="2078757"/>
                </a:lnTo>
                <a:lnTo>
                  <a:pt x="1534356" y="2018414"/>
                </a:lnTo>
                <a:lnTo>
                  <a:pt x="1527264" y="1963395"/>
                </a:lnTo>
                <a:lnTo>
                  <a:pt x="1521945" y="1919025"/>
                </a:lnTo>
                <a:lnTo>
                  <a:pt x="1518399" y="1885305"/>
                </a:lnTo>
                <a:lnTo>
                  <a:pt x="1514853" y="1864007"/>
                </a:lnTo>
                <a:lnTo>
                  <a:pt x="1514853" y="1855133"/>
                </a:lnTo>
                <a:lnTo>
                  <a:pt x="1507761" y="1817863"/>
                </a:lnTo>
                <a:lnTo>
                  <a:pt x="1500669" y="1778817"/>
                </a:lnTo>
                <a:lnTo>
                  <a:pt x="1491804" y="1739772"/>
                </a:lnTo>
                <a:lnTo>
                  <a:pt x="1482939" y="1706051"/>
                </a:lnTo>
                <a:lnTo>
                  <a:pt x="1474074" y="1674105"/>
                </a:lnTo>
                <a:lnTo>
                  <a:pt x="1466982" y="1651033"/>
                </a:lnTo>
                <a:lnTo>
                  <a:pt x="1461662" y="1635059"/>
                </a:lnTo>
                <a:lnTo>
                  <a:pt x="1461662" y="1627960"/>
                </a:lnTo>
                <a:lnTo>
                  <a:pt x="1410245" y="1471779"/>
                </a:lnTo>
                <a:lnTo>
                  <a:pt x="1360601" y="1331571"/>
                </a:lnTo>
                <a:lnTo>
                  <a:pt x="1349962" y="1297850"/>
                </a:lnTo>
                <a:lnTo>
                  <a:pt x="1342870" y="1260579"/>
                </a:lnTo>
                <a:lnTo>
                  <a:pt x="1341097" y="1223309"/>
                </a:lnTo>
                <a:lnTo>
                  <a:pt x="1339324" y="1189588"/>
                </a:lnTo>
                <a:lnTo>
                  <a:pt x="1341097" y="1157641"/>
                </a:lnTo>
                <a:lnTo>
                  <a:pt x="1342870" y="1131020"/>
                </a:lnTo>
                <a:lnTo>
                  <a:pt x="1342870" y="1115047"/>
                </a:lnTo>
                <a:lnTo>
                  <a:pt x="1344643" y="1107948"/>
                </a:lnTo>
                <a:lnTo>
                  <a:pt x="1325140" y="1090200"/>
                </a:lnTo>
                <a:lnTo>
                  <a:pt x="1303864" y="1072451"/>
                </a:lnTo>
                <a:lnTo>
                  <a:pt x="1286134" y="1052929"/>
                </a:lnTo>
                <a:lnTo>
                  <a:pt x="1271949" y="1040506"/>
                </a:lnTo>
                <a:lnTo>
                  <a:pt x="1261312" y="1029857"/>
                </a:lnTo>
                <a:lnTo>
                  <a:pt x="1257765" y="1026307"/>
                </a:lnTo>
                <a:lnTo>
                  <a:pt x="1273723" y="1003235"/>
                </a:lnTo>
                <a:lnTo>
                  <a:pt x="1287907" y="983712"/>
                </a:lnTo>
                <a:lnTo>
                  <a:pt x="1294999" y="978388"/>
                </a:lnTo>
                <a:lnTo>
                  <a:pt x="1300318" y="973064"/>
                </a:lnTo>
                <a:lnTo>
                  <a:pt x="1328686" y="974838"/>
                </a:lnTo>
                <a:lnTo>
                  <a:pt x="1351735" y="973063"/>
                </a:lnTo>
                <a:lnTo>
                  <a:pt x="1365920" y="971289"/>
                </a:lnTo>
                <a:lnTo>
                  <a:pt x="1374785" y="965965"/>
                </a:lnTo>
                <a:lnTo>
                  <a:pt x="1380104" y="964190"/>
                </a:lnTo>
                <a:close/>
                <a:moveTo>
                  <a:pt x="992526" y="897010"/>
                </a:moveTo>
                <a:cubicBezTo>
                  <a:pt x="995929" y="908936"/>
                  <a:pt x="999023" y="921491"/>
                  <a:pt x="1002426" y="933418"/>
                </a:cubicBezTo>
                <a:cubicBezTo>
                  <a:pt x="1007995" y="944716"/>
                  <a:pt x="1013564" y="956643"/>
                  <a:pt x="1019133" y="967943"/>
                </a:cubicBezTo>
                <a:cubicBezTo>
                  <a:pt x="1026249" y="978614"/>
                  <a:pt x="1033675" y="988657"/>
                  <a:pt x="1040791" y="999329"/>
                </a:cubicBezTo>
                <a:lnTo>
                  <a:pt x="1062139" y="1031343"/>
                </a:lnTo>
                <a:lnTo>
                  <a:pt x="1080393" y="1060846"/>
                </a:lnTo>
                <a:lnTo>
                  <a:pt x="1116901" y="1130523"/>
                </a:lnTo>
                <a:cubicBezTo>
                  <a:pt x="1128039" y="1155632"/>
                  <a:pt x="1138867" y="1181369"/>
                  <a:pt x="1150006" y="1206478"/>
                </a:cubicBezTo>
                <a:cubicBezTo>
                  <a:pt x="1159906" y="1232215"/>
                  <a:pt x="1170116" y="1257324"/>
                  <a:pt x="1180017" y="1283061"/>
                </a:cubicBezTo>
                <a:lnTo>
                  <a:pt x="1218072" y="1407351"/>
                </a:lnTo>
                <a:cubicBezTo>
                  <a:pt x="1229519" y="1450664"/>
                  <a:pt x="1241276" y="1493349"/>
                  <a:pt x="1252723" y="1536662"/>
                </a:cubicBezTo>
                <a:cubicBezTo>
                  <a:pt x="1262005" y="1579347"/>
                  <a:pt x="1271596" y="1622660"/>
                  <a:pt x="1280878" y="1665346"/>
                </a:cubicBezTo>
                <a:cubicBezTo>
                  <a:pt x="1289231" y="1709914"/>
                  <a:pt x="1297585" y="1753855"/>
                  <a:pt x="1305939" y="1798424"/>
                </a:cubicBezTo>
                <a:cubicBezTo>
                  <a:pt x="1315220" y="1844247"/>
                  <a:pt x="1324811" y="1890071"/>
                  <a:pt x="1334093" y="1935896"/>
                </a:cubicBezTo>
                <a:cubicBezTo>
                  <a:pt x="1343994" y="1982347"/>
                  <a:pt x="1353894" y="2028171"/>
                  <a:pt x="1363795" y="2074623"/>
                </a:cubicBezTo>
                <a:cubicBezTo>
                  <a:pt x="1370292" y="2102243"/>
                  <a:pt x="1377099" y="2129863"/>
                  <a:pt x="1383596" y="2157482"/>
                </a:cubicBezTo>
                <a:cubicBezTo>
                  <a:pt x="1390402" y="2185730"/>
                  <a:pt x="1396900" y="2213978"/>
                  <a:pt x="1403706" y="2242225"/>
                </a:cubicBezTo>
                <a:cubicBezTo>
                  <a:pt x="1408656" y="2271101"/>
                  <a:pt x="1413607" y="2299348"/>
                  <a:pt x="1418557" y="2328224"/>
                </a:cubicBezTo>
                <a:cubicBezTo>
                  <a:pt x="1422888" y="2357727"/>
                  <a:pt x="1427529" y="2386602"/>
                  <a:pt x="1431861" y="2416106"/>
                </a:cubicBezTo>
                <a:lnTo>
                  <a:pt x="1436794" y="2463025"/>
                </a:lnTo>
                <a:lnTo>
                  <a:pt x="748798" y="2557868"/>
                </a:lnTo>
                <a:lnTo>
                  <a:pt x="745632" y="2527213"/>
                </a:lnTo>
                <a:cubicBezTo>
                  <a:pt x="746869" y="2505243"/>
                  <a:pt x="747798" y="2482645"/>
                  <a:pt x="749035" y="2460674"/>
                </a:cubicBezTo>
                <a:cubicBezTo>
                  <a:pt x="750273" y="2436193"/>
                  <a:pt x="751201" y="2412339"/>
                  <a:pt x="752438" y="2387858"/>
                </a:cubicBezTo>
                <a:cubicBezTo>
                  <a:pt x="753985" y="2362749"/>
                  <a:pt x="755842" y="2338268"/>
                  <a:pt x="757389" y="2313159"/>
                </a:cubicBezTo>
                <a:cubicBezTo>
                  <a:pt x="758008" y="2287422"/>
                  <a:pt x="758317" y="2261057"/>
                  <a:pt x="758936" y="2235321"/>
                </a:cubicBezTo>
                <a:cubicBezTo>
                  <a:pt x="758317" y="2210839"/>
                  <a:pt x="758007" y="2186985"/>
                  <a:pt x="757389" y="2162505"/>
                </a:cubicBezTo>
                <a:lnTo>
                  <a:pt x="749035" y="2096593"/>
                </a:lnTo>
                <a:cubicBezTo>
                  <a:pt x="742847" y="2030682"/>
                  <a:pt x="736969" y="1965399"/>
                  <a:pt x="730781" y="1899487"/>
                </a:cubicBezTo>
                <a:cubicBezTo>
                  <a:pt x="729543" y="1910159"/>
                  <a:pt x="728615" y="1920202"/>
                  <a:pt x="727378" y="1930873"/>
                </a:cubicBezTo>
                <a:lnTo>
                  <a:pt x="715930" y="1954099"/>
                </a:lnTo>
                <a:cubicBezTo>
                  <a:pt x="712527" y="1960376"/>
                  <a:pt x="709433" y="1967282"/>
                  <a:pt x="706030" y="1973559"/>
                </a:cubicBezTo>
                <a:lnTo>
                  <a:pt x="697676" y="1990507"/>
                </a:lnTo>
                <a:cubicBezTo>
                  <a:pt x="696129" y="1996785"/>
                  <a:pt x="694273" y="2002434"/>
                  <a:pt x="692726" y="2008711"/>
                </a:cubicBezTo>
                <a:cubicBezTo>
                  <a:pt x="692417" y="2014361"/>
                  <a:pt x="692107" y="2019383"/>
                  <a:pt x="691798" y="2025032"/>
                </a:cubicBezTo>
                <a:lnTo>
                  <a:pt x="685920" y="2036959"/>
                </a:lnTo>
                <a:cubicBezTo>
                  <a:pt x="682516" y="2043864"/>
                  <a:pt x="679422" y="2051397"/>
                  <a:pt x="676019" y="2058302"/>
                </a:cubicBezTo>
                <a:lnTo>
                  <a:pt x="664571" y="2083411"/>
                </a:lnTo>
                <a:cubicBezTo>
                  <a:pt x="662406" y="2092827"/>
                  <a:pt x="659931" y="2101615"/>
                  <a:pt x="657765" y="2111031"/>
                </a:cubicBezTo>
                <a:lnTo>
                  <a:pt x="651268" y="2141161"/>
                </a:lnTo>
                <a:cubicBezTo>
                  <a:pt x="650030" y="2148694"/>
                  <a:pt x="649102" y="2156855"/>
                  <a:pt x="647864" y="2164388"/>
                </a:cubicBezTo>
                <a:cubicBezTo>
                  <a:pt x="647246" y="2170665"/>
                  <a:pt x="646936" y="2176314"/>
                  <a:pt x="646317" y="2182592"/>
                </a:cubicBezTo>
                <a:cubicBezTo>
                  <a:pt x="645080" y="2184475"/>
                  <a:pt x="644151" y="2186985"/>
                  <a:pt x="642914" y="2188869"/>
                </a:cubicBezTo>
                <a:lnTo>
                  <a:pt x="609809" y="2220883"/>
                </a:lnTo>
                <a:lnTo>
                  <a:pt x="578251" y="2247247"/>
                </a:lnTo>
                <a:lnTo>
                  <a:pt x="548550" y="2271729"/>
                </a:lnTo>
                <a:cubicBezTo>
                  <a:pt x="538649" y="2279261"/>
                  <a:pt x="528440" y="2286166"/>
                  <a:pt x="518539" y="2293699"/>
                </a:cubicBezTo>
                <a:lnTo>
                  <a:pt x="482340" y="2313158"/>
                </a:lnTo>
                <a:lnTo>
                  <a:pt x="437479" y="2330107"/>
                </a:lnTo>
                <a:lnTo>
                  <a:pt x="400971" y="2336384"/>
                </a:lnTo>
                <a:lnTo>
                  <a:pt x="369413" y="2331362"/>
                </a:lnTo>
                <a:lnTo>
                  <a:pt x="338164" y="2321947"/>
                </a:lnTo>
                <a:lnTo>
                  <a:pt x="311557" y="2301859"/>
                </a:lnTo>
                <a:cubicBezTo>
                  <a:pt x="302584" y="2294954"/>
                  <a:pt x="293921" y="2287422"/>
                  <a:pt x="284949" y="2280517"/>
                </a:cubicBezTo>
                <a:cubicBezTo>
                  <a:pt x="277214" y="2272356"/>
                  <a:pt x="269479" y="2263568"/>
                  <a:pt x="261745" y="2255408"/>
                </a:cubicBezTo>
                <a:lnTo>
                  <a:pt x="240397" y="2227160"/>
                </a:lnTo>
                <a:cubicBezTo>
                  <a:pt x="234209" y="2218372"/>
                  <a:pt x="228330" y="2209584"/>
                  <a:pt x="222143" y="2200796"/>
                </a:cubicBezTo>
                <a:cubicBezTo>
                  <a:pt x="216574" y="2193263"/>
                  <a:pt x="211005" y="2185103"/>
                  <a:pt x="205435" y="2177570"/>
                </a:cubicBezTo>
                <a:cubicBezTo>
                  <a:pt x="201104" y="2170665"/>
                  <a:pt x="196463" y="2164387"/>
                  <a:pt x="192132" y="2157482"/>
                </a:cubicBezTo>
                <a:cubicBezTo>
                  <a:pt x="188419" y="2153716"/>
                  <a:pt x="184397" y="2149950"/>
                  <a:pt x="180684" y="2146183"/>
                </a:cubicBezTo>
                <a:cubicBezTo>
                  <a:pt x="169546" y="2133001"/>
                  <a:pt x="158717" y="2119191"/>
                  <a:pt x="147579" y="2106009"/>
                </a:cubicBezTo>
                <a:lnTo>
                  <a:pt x="119425" y="2060185"/>
                </a:lnTo>
                <a:lnTo>
                  <a:pt x="96220" y="2003690"/>
                </a:lnTo>
                <a:cubicBezTo>
                  <a:pt x="90652" y="1983602"/>
                  <a:pt x="85082" y="1964143"/>
                  <a:pt x="79513" y="1944056"/>
                </a:cubicBezTo>
                <a:cubicBezTo>
                  <a:pt x="75182" y="1922085"/>
                  <a:pt x="70541" y="1899487"/>
                  <a:pt x="66210" y="1877517"/>
                </a:cubicBezTo>
                <a:cubicBezTo>
                  <a:pt x="64663" y="1854291"/>
                  <a:pt x="62806" y="1831065"/>
                  <a:pt x="61259" y="1807839"/>
                </a:cubicBezTo>
                <a:lnTo>
                  <a:pt x="61259" y="1740045"/>
                </a:lnTo>
                <a:lnTo>
                  <a:pt x="69613" y="1672250"/>
                </a:lnTo>
                <a:cubicBezTo>
                  <a:pt x="71160" y="1661579"/>
                  <a:pt x="73016" y="1651536"/>
                  <a:pt x="74563" y="1640864"/>
                </a:cubicBezTo>
                <a:cubicBezTo>
                  <a:pt x="73944" y="1630821"/>
                  <a:pt x="73635" y="1620777"/>
                  <a:pt x="73016" y="1610733"/>
                </a:cubicBezTo>
                <a:lnTo>
                  <a:pt x="73016" y="1581230"/>
                </a:lnTo>
                <a:lnTo>
                  <a:pt x="73016" y="1552983"/>
                </a:lnTo>
                <a:cubicBezTo>
                  <a:pt x="73944" y="1545450"/>
                  <a:pt x="75182" y="1537289"/>
                  <a:pt x="76110" y="1529757"/>
                </a:cubicBezTo>
                <a:cubicBezTo>
                  <a:pt x="70541" y="1512808"/>
                  <a:pt x="65282" y="1495232"/>
                  <a:pt x="59713" y="1478283"/>
                </a:cubicBezTo>
                <a:cubicBezTo>
                  <a:pt x="53215" y="1459452"/>
                  <a:pt x="46409" y="1440620"/>
                  <a:pt x="39911" y="1421788"/>
                </a:cubicBezTo>
                <a:cubicBezTo>
                  <a:pt x="34342" y="1402329"/>
                  <a:pt x="28773" y="1383497"/>
                  <a:pt x="23204" y="1364038"/>
                </a:cubicBezTo>
                <a:lnTo>
                  <a:pt x="8354" y="1307542"/>
                </a:lnTo>
                <a:cubicBezTo>
                  <a:pt x="5569" y="1288710"/>
                  <a:pt x="2785" y="1270506"/>
                  <a:pt x="0" y="1251675"/>
                </a:cubicBezTo>
                <a:lnTo>
                  <a:pt x="33105" y="1218405"/>
                </a:lnTo>
                <a:lnTo>
                  <a:pt x="79513" y="1192040"/>
                </a:lnTo>
                <a:lnTo>
                  <a:pt x="127469" y="1170070"/>
                </a:lnTo>
                <a:lnTo>
                  <a:pt x="184088" y="1155632"/>
                </a:lnTo>
                <a:lnTo>
                  <a:pt x="240397" y="1148727"/>
                </a:lnTo>
                <a:cubicBezTo>
                  <a:pt x="245347" y="1151866"/>
                  <a:pt x="250297" y="1155633"/>
                  <a:pt x="255247" y="1158771"/>
                </a:cubicBezTo>
                <a:cubicBezTo>
                  <a:pt x="260816" y="1160654"/>
                  <a:pt x="266076" y="1163165"/>
                  <a:pt x="271645" y="1165048"/>
                </a:cubicBezTo>
                <a:cubicBezTo>
                  <a:pt x="277833" y="1166932"/>
                  <a:pt x="283711" y="1168187"/>
                  <a:pt x="289899" y="1170070"/>
                </a:cubicBezTo>
                <a:cubicBezTo>
                  <a:pt x="295468" y="1172581"/>
                  <a:pt x="301037" y="1175720"/>
                  <a:pt x="306606" y="1178231"/>
                </a:cubicBezTo>
                <a:cubicBezTo>
                  <a:pt x="311557" y="1182625"/>
                  <a:pt x="316507" y="1187646"/>
                  <a:pt x="321457" y="1192040"/>
                </a:cubicBezTo>
                <a:lnTo>
                  <a:pt x="338164" y="1216522"/>
                </a:lnTo>
                <a:cubicBezTo>
                  <a:pt x="341877" y="1225938"/>
                  <a:pt x="345899" y="1235354"/>
                  <a:pt x="349612" y="1244770"/>
                </a:cubicBezTo>
                <a:lnTo>
                  <a:pt x="336308" y="1266112"/>
                </a:lnTo>
                <a:cubicBezTo>
                  <a:pt x="334761" y="1273645"/>
                  <a:pt x="332905" y="1280550"/>
                  <a:pt x="331358" y="1288083"/>
                </a:cubicBezTo>
                <a:cubicBezTo>
                  <a:pt x="332905" y="1294988"/>
                  <a:pt x="334761" y="1302520"/>
                  <a:pt x="336308" y="1309425"/>
                </a:cubicBezTo>
                <a:cubicBezTo>
                  <a:pt x="337855" y="1316330"/>
                  <a:pt x="339711" y="1323863"/>
                  <a:pt x="341258" y="1330768"/>
                </a:cubicBezTo>
                <a:cubicBezTo>
                  <a:pt x="342496" y="1338301"/>
                  <a:pt x="343424" y="1346461"/>
                  <a:pt x="344661" y="1353994"/>
                </a:cubicBezTo>
                <a:cubicBezTo>
                  <a:pt x="344043" y="1361526"/>
                  <a:pt x="343733" y="1369687"/>
                  <a:pt x="343114" y="1377220"/>
                </a:cubicBezTo>
                <a:cubicBezTo>
                  <a:pt x="339092" y="1386008"/>
                  <a:pt x="335380" y="1394796"/>
                  <a:pt x="331358" y="1403584"/>
                </a:cubicBezTo>
                <a:lnTo>
                  <a:pt x="278452" y="1425555"/>
                </a:lnTo>
                <a:lnTo>
                  <a:pt x="278452" y="1448781"/>
                </a:lnTo>
                <a:cubicBezTo>
                  <a:pt x="279071" y="1456313"/>
                  <a:pt x="279380" y="1464473"/>
                  <a:pt x="279999" y="1472006"/>
                </a:cubicBezTo>
                <a:cubicBezTo>
                  <a:pt x="281236" y="1480794"/>
                  <a:pt x="282164" y="1489582"/>
                  <a:pt x="283402" y="1498371"/>
                </a:cubicBezTo>
                <a:lnTo>
                  <a:pt x="283402" y="1522852"/>
                </a:lnTo>
                <a:cubicBezTo>
                  <a:pt x="282164" y="1531013"/>
                  <a:pt x="281236" y="1539801"/>
                  <a:pt x="279999" y="1547961"/>
                </a:cubicBezTo>
                <a:cubicBezTo>
                  <a:pt x="278452" y="1554866"/>
                  <a:pt x="276595" y="1561143"/>
                  <a:pt x="275048" y="1568048"/>
                </a:cubicBezTo>
                <a:cubicBezTo>
                  <a:pt x="270717" y="1573698"/>
                  <a:pt x="266076" y="1578720"/>
                  <a:pt x="261745" y="1584369"/>
                </a:cubicBezTo>
                <a:lnTo>
                  <a:pt x="275048" y="1609478"/>
                </a:lnTo>
                <a:cubicBezTo>
                  <a:pt x="279999" y="1617011"/>
                  <a:pt x="284949" y="1625171"/>
                  <a:pt x="289899" y="1632704"/>
                </a:cubicBezTo>
                <a:cubicBezTo>
                  <a:pt x="295468" y="1639609"/>
                  <a:pt x="301037" y="1647142"/>
                  <a:pt x="306606" y="1654047"/>
                </a:cubicBezTo>
                <a:lnTo>
                  <a:pt x="323004" y="1669112"/>
                </a:lnTo>
                <a:cubicBezTo>
                  <a:pt x="327954" y="1670995"/>
                  <a:pt x="333214" y="1673506"/>
                  <a:pt x="338164" y="1675389"/>
                </a:cubicBezTo>
                <a:cubicBezTo>
                  <a:pt x="341877" y="1669740"/>
                  <a:pt x="345899" y="1664718"/>
                  <a:pt x="349612" y="1659068"/>
                </a:cubicBezTo>
                <a:lnTo>
                  <a:pt x="357965" y="1630821"/>
                </a:lnTo>
                <a:cubicBezTo>
                  <a:pt x="361678" y="1619522"/>
                  <a:pt x="365700" y="1607595"/>
                  <a:pt x="369413" y="1596296"/>
                </a:cubicBezTo>
                <a:cubicBezTo>
                  <a:pt x="372816" y="1583113"/>
                  <a:pt x="376219" y="1569304"/>
                  <a:pt x="379622" y="1556122"/>
                </a:cubicBezTo>
                <a:cubicBezTo>
                  <a:pt x="381788" y="1541684"/>
                  <a:pt x="383954" y="1527874"/>
                  <a:pt x="386120" y="1513436"/>
                </a:cubicBezTo>
                <a:lnTo>
                  <a:pt x="394473" y="1472006"/>
                </a:lnTo>
                <a:cubicBezTo>
                  <a:pt x="396020" y="1459452"/>
                  <a:pt x="397877" y="1446270"/>
                  <a:pt x="399423" y="1433715"/>
                </a:cubicBezTo>
                <a:cubicBezTo>
                  <a:pt x="400042" y="1423671"/>
                  <a:pt x="400352" y="1413628"/>
                  <a:pt x="400970" y="1403584"/>
                </a:cubicBezTo>
                <a:cubicBezTo>
                  <a:pt x="400352" y="1396679"/>
                  <a:pt x="400042" y="1389146"/>
                  <a:pt x="399424" y="1382241"/>
                </a:cubicBezTo>
                <a:lnTo>
                  <a:pt x="407777" y="1380358"/>
                </a:lnTo>
                <a:cubicBezTo>
                  <a:pt x="408705" y="1379103"/>
                  <a:pt x="409943" y="1378475"/>
                  <a:pt x="410871" y="1377220"/>
                </a:cubicBezTo>
                <a:cubicBezTo>
                  <a:pt x="412418" y="1375964"/>
                  <a:pt x="414274" y="1375336"/>
                  <a:pt x="415821" y="1374081"/>
                </a:cubicBezTo>
                <a:cubicBezTo>
                  <a:pt x="416440" y="1372825"/>
                  <a:pt x="417059" y="1372198"/>
                  <a:pt x="417678" y="1370942"/>
                </a:cubicBezTo>
                <a:cubicBezTo>
                  <a:pt x="418606" y="1369687"/>
                  <a:pt x="419843" y="1368431"/>
                  <a:pt x="420771" y="1367176"/>
                </a:cubicBezTo>
                <a:cubicBezTo>
                  <a:pt x="421390" y="1365293"/>
                  <a:pt x="422009" y="1364038"/>
                  <a:pt x="422628" y="1362154"/>
                </a:cubicBezTo>
                <a:cubicBezTo>
                  <a:pt x="423866" y="1359643"/>
                  <a:pt x="424794" y="1356505"/>
                  <a:pt x="426031" y="1353994"/>
                </a:cubicBezTo>
                <a:cubicBezTo>
                  <a:pt x="424793" y="1347089"/>
                  <a:pt x="423865" y="1339556"/>
                  <a:pt x="422628" y="1332651"/>
                </a:cubicBezTo>
                <a:cubicBezTo>
                  <a:pt x="423865" y="1322607"/>
                  <a:pt x="424794" y="1312564"/>
                  <a:pt x="426031" y="1302520"/>
                </a:cubicBezTo>
                <a:cubicBezTo>
                  <a:pt x="428197" y="1291849"/>
                  <a:pt x="430363" y="1281805"/>
                  <a:pt x="432528" y="1271134"/>
                </a:cubicBezTo>
                <a:cubicBezTo>
                  <a:pt x="435932" y="1260462"/>
                  <a:pt x="439026" y="1250419"/>
                  <a:pt x="442429" y="1239748"/>
                </a:cubicBezTo>
                <a:cubicBezTo>
                  <a:pt x="445832" y="1231587"/>
                  <a:pt x="448926" y="1223427"/>
                  <a:pt x="452329" y="1215266"/>
                </a:cubicBezTo>
                <a:cubicBezTo>
                  <a:pt x="456661" y="1208361"/>
                  <a:pt x="461302" y="1202084"/>
                  <a:pt x="465633" y="1195179"/>
                </a:cubicBezTo>
                <a:lnTo>
                  <a:pt x="487290" y="1178231"/>
                </a:lnTo>
                <a:lnTo>
                  <a:pt x="515445" y="1166932"/>
                </a:lnTo>
                <a:cubicBezTo>
                  <a:pt x="525346" y="1165048"/>
                  <a:pt x="535246" y="1163793"/>
                  <a:pt x="545147" y="1161910"/>
                </a:cubicBezTo>
                <a:lnTo>
                  <a:pt x="576704" y="1155632"/>
                </a:lnTo>
                <a:lnTo>
                  <a:pt x="609809" y="1148727"/>
                </a:lnTo>
                <a:lnTo>
                  <a:pt x="639511" y="1135545"/>
                </a:lnTo>
                <a:lnTo>
                  <a:pt x="701080" y="1105414"/>
                </a:lnTo>
                <a:lnTo>
                  <a:pt x="767289" y="1072773"/>
                </a:lnTo>
                <a:lnTo>
                  <a:pt x="835355" y="1039503"/>
                </a:lnTo>
                <a:lnTo>
                  <a:pt x="894758" y="1004351"/>
                </a:lnTo>
                <a:cubicBezTo>
                  <a:pt x="891046" y="1001212"/>
                  <a:pt x="887023" y="998073"/>
                  <a:pt x="883311" y="994935"/>
                </a:cubicBezTo>
                <a:cubicBezTo>
                  <a:pt x="891664" y="991796"/>
                  <a:pt x="899708" y="988030"/>
                  <a:pt x="908062" y="984891"/>
                </a:cubicBezTo>
                <a:lnTo>
                  <a:pt x="926316" y="969826"/>
                </a:lnTo>
                <a:lnTo>
                  <a:pt x="944570" y="951622"/>
                </a:lnTo>
                <a:cubicBezTo>
                  <a:pt x="949520" y="944717"/>
                  <a:pt x="954471" y="938439"/>
                  <a:pt x="959421" y="931534"/>
                </a:cubicBezTo>
                <a:cubicBezTo>
                  <a:pt x="964990" y="925257"/>
                  <a:pt x="970559" y="918352"/>
                  <a:pt x="976128" y="912075"/>
                </a:cubicBezTo>
                <a:close/>
                <a:moveTo>
                  <a:pt x="2691081" y="204628"/>
                </a:moveTo>
                <a:lnTo>
                  <a:pt x="2716142" y="202745"/>
                </a:lnTo>
                <a:lnTo>
                  <a:pt x="2745843" y="202745"/>
                </a:lnTo>
                <a:lnTo>
                  <a:pt x="2782351" y="204628"/>
                </a:lnTo>
                <a:lnTo>
                  <a:pt x="2818860" y="209650"/>
                </a:lnTo>
                <a:lnTo>
                  <a:pt x="2858462" y="217810"/>
                </a:lnTo>
                <a:lnTo>
                  <a:pt x="2891876" y="225971"/>
                </a:lnTo>
                <a:lnTo>
                  <a:pt x="2923124" y="239153"/>
                </a:lnTo>
                <a:lnTo>
                  <a:pt x="2943235" y="252336"/>
                </a:lnTo>
                <a:lnTo>
                  <a:pt x="2956229" y="269284"/>
                </a:lnTo>
                <a:cubicBezTo>
                  <a:pt x="2958085" y="272423"/>
                  <a:pt x="2959633" y="275561"/>
                  <a:pt x="2961489" y="278700"/>
                </a:cubicBezTo>
                <a:cubicBezTo>
                  <a:pt x="2962108" y="286232"/>
                  <a:pt x="2962417" y="293138"/>
                  <a:pt x="2963036" y="300670"/>
                </a:cubicBezTo>
                <a:cubicBezTo>
                  <a:pt x="2964583" y="310086"/>
                  <a:pt x="2966439" y="319502"/>
                  <a:pt x="2967986" y="328918"/>
                </a:cubicBezTo>
                <a:cubicBezTo>
                  <a:pt x="2969224" y="338961"/>
                  <a:pt x="2970152" y="348377"/>
                  <a:pt x="2971389" y="358421"/>
                </a:cubicBezTo>
                <a:cubicBezTo>
                  <a:pt x="2972936" y="370348"/>
                  <a:pt x="2974792" y="381647"/>
                  <a:pt x="2976340" y="393573"/>
                </a:cubicBezTo>
                <a:cubicBezTo>
                  <a:pt x="2976958" y="403617"/>
                  <a:pt x="2977268" y="413033"/>
                  <a:pt x="2977886" y="423077"/>
                </a:cubicBezTo>
                <a:cubicBezTo>
                  <a:pt x="2979124" y="432493"/>
                  <a:pt x="2980052" y="441909"/>
                  <a:pt x="2981290" y="451324"/>
                </a:cubicBezTo>
                <a:lnTo>
                  <a:pt x="2981290" y="471412"/>
                </a:lnTo>
                <a:cubicBezTo>
                  <a:pt x="2977268" y="486477"/>
                  <a:pt x="2973555" y="500915"/>
                  <a:pt x="2969533" y="515980"/>
                </a:cubicBezTo>
                <a:cubicBezTo>
                  <a:pt x="2971080" y="522885"/>
                  <a:pt x="2972936" y="530418"/>
                  <a:pt x="2974483" y="537323"/>
                </a:cubicBezTo>
                <a:cubicBezTo>
                  <a:pt x="2976649" y="547366"/>
                  <a:pt x="2979124" y="557410"/>
                  <a:pt x="2981290" y="567453"/>
                </a:cubicBezTo>
                <a:cubicBezTo>
                  <a:pt x="2984074" y="577497"/>
                  <a:pt x="2986859" y="586913"/>
                  <a:pt x="2989643" y="596956"/>
                </a:cubicBezTo>
                <a:lnTo>
                  <a:pt x="2996140" y="623321"/>
                </a:lnTo>
                <a:cubicBezTo>
                  <a:pt x="2997378" y="633365"/>
                  <a:pt x="2998306" y="643409"/>
                  <a:pt x="2999544" y="653452"/>
                </a:cubicBezTo>
                <a:lnTo>
                  <a:pt x="2999544" y="684838"/>
                </a:lnTo>
                <a:lnTo>
                  <a:pt x="2997687" y="714969"/>
                </a:lnTo>
                <a:cubicBezTo>
                  <a:pt x="2997069" y="724385"/>
                  <a:pt x="2996759" y="733173"/>
                  <a:pt x="2996140" y="742589"/>
                </a:cubicBezTo>
                <a:lnTo>
                  <a:pt x="2996141" y="769581"/>
                </a:lnTo>
                <a:cubicBezTo>
                  <a:pt x="2997688" y="775858"/>
                  <a:pt x="2999544" y="781508"/>
                  <a:pt x="3001091" y="787785"/>
                </a:cubicBezTo>
                <a:cubicBezTo>
                  <a:pt x="3005113" y="792807"/>
                  <a:pt x="3008826" y="797201"/>
                  <a:pt x="3012848" y="802223"/>
                </a:cubicBezTo>
                <a:lnTo>
                  <a:pt x="3027698" y="817288"/>
                </a:lnTo>
                <a:lnTo>
                  <a:pt x="3044096" y="830470"/>
                </a:lnTo>
                <a:cubicBezTo>
                  <a:pt x="3049046" y="834237"/>
                  <a:pt x="3054306" y="838631"/>
                  <a:pt x="3059256" y="842397"/>
                </a:cubicBezTo>
                <a:lnTo>
                  <a:pt x="3074107" y="853697"/>
                </a:lnTo>
                <a:cubicBezTo>
                  <a:pt x="3078438" y="859974"/>
                  <a:pt x="3083079" y="865623"/>
                  <a:pt x="3087411" y="871900"/>
                </a:cubicBezTo>
                <a:cubicBezTo>
                  <a:pt x="3089576" y="880061"/>
                  <a:pt x="3091742" y="888849"/>
                  <a:pt x="3093908" y="897009"/>
                </a:cubicBezTo>
                <a:lnTo>
                  <a:pt x="3062350" y="954760"/>
                </a:lnTo>
                <a:cubicBezTo>
                  <a:pt x="3053996" y="976103"/>
                  <a:pt x="3045952" y="998073"/>
                  <a:pt x="3037599" y="1019416"/>
                </a:cubicBezTo>
                <a:cubicBezTo>
                  <a:pt x="3031102" y="1041386"/>
                  <a:pt x="3024295" y="1063985"/>
                  <a:pt x="3017798" y="1085955"/>
                </a:cubicBezTo>
                <a:cubicBezTo>
                  <a:pt x="3010991" y="1109181"/>
                  <a:pt x="3004494" y="1132407"/>
                  <a:pt x="2997687" y="1155632"/>
                </a:cubicBezTo>
                <a:lnTo>
                  <a:pt x="2976340" y="1223427"/>
                </a:lnTo>
                <a:lnTo>
                  <a:pt x="2953135" y="1289338"/>
                </a:lnTo>
                <a:cubicBezTo>
                  <a:pt x="2949113" y="1301265"/>
                  <a:pt x="2945401" y="1312564"/>
                  <a:pt x="2941378" y="1324491"/>
                </a:cubicBezTo>
                <a:cubicBezTo>
                  <a:pt x="2937975" y="1337045"/>
                  <a:pt x="2934881" y="1349600"/>
                  <a:pt x="2931478" y="1362154"/>
                </a:cubicBezTo>
                <a:cubicBezTo>
                  <a:pt x="2929312" y="1374709"/>
                  <a:pt x="2927146" y="1387891"/>
                  <a:pt x="2924981" y="1400446"/>
                </a:cubicBezTo>
                <a:cubicBezTo>
                  <a:pt x="2920958" y="1414255"/>
                  <a:pt x="2917245" y="1428065"/>
                  <a:pt x="2913224" y="1441875"/>
                </a:cubicBezTo>
                <a:cubicBezTo>
                  <a:pt x="2909511" y="1454430"/>
                  <a:pt x="2905489" y="1467612"/>
                  <a:pt x="2901776" y="1480167"/>
                </a:cubicBezTo>
                <a:lnTo>
                  <a:pt x="2881666" y="1513436"/>
                </a:lnTo>
                <a:cubicBezTo>
                  <a:pt x="2873931" y="1520341"/>
                  <a:pt x="2866196" y="1527874"/>
                  <a:pt x="2858461" y="1534779"/>
                </a:cubicBezTo>
                <a:lnTo>
                  <a:pt x="2828760" y="1549844"/>
                </a:lnTo>
                <a:cubicBezTo>
                  <a:pt x="2817622" y="1552983"/>
                  <a:pt x="2806793" y="1556749"/>
                  <a:pt x="2795655" y="1559888"/>
                </a:cubicBezTo>
                <a:lnTo>
                  <a:pt x="2759147" y="1568048"/>
                </a:lnTo>
                <a:lnTo>
                  <a:pt x="2721092" y="1574325"/>
                </a:lnTo>
                <a:lnTo>
                  <a:pt x="2684584" y="1584369"/>
                </a:lnTo>
                <a:lnTo>
                  <a:pt x="2619921" y="1596296"/>
                </a:lnTo>
                <a:lnTo>
                  <a:pt x="2546905" y="1609478"/>
                </a:lnTo>
                <a:lnTo>
                  <a:pt x="2467392" y="1615756"/>
                </a:lnTo>
                <a:lnTo>
                  <a:pt x="2382928" y="1622660"/>
                </a:lnTo>
                <a:lnTo>
                  <a:pt x="2298464" y="1623916"/>
                </a:lnTo>
                <a:lnTo>
                  <a:pt x="2210597" y="1625799"/>
                </a:lnTo>
                <a:lnTo>
                  <a:pt x="2122730" y="1625799"/>
                </a:lnTo>
                <a:cubicBezTo>
                  <a:pt x="2123349" y="1664090"/>
                  <a:pt x="2123968" y="1701754"/>
                  <a:pt x="2124586" y="1740045"/>
                </a:cubicBezTo>
                <a:cubicBezTo>
                  <a:pt x="2127371" y="1779592"/>
                  <a:pt x="2129846" y="1818511"/>
                  <a:pt x="2132631" y="1858058"/>
                </a:cubicBezTo>
                <a:cubicBezTo>
                  <a:pt x="2136962" y="1896349"/>
                  <a:pt x="2141603" y="1935268"/>
                  <a:pt x="2145935" y="1973559"/>
                </a:cubicBezTo>
                <a:cubicBezTo>
                  <a:pt x="2151503" y="2009967"/>
                  <a:pt x="2157073" y="2047003"/>
                  <a:pt x="2162642" y="2083411"/>
                </a:cubicBezTo>
                <a:cubicBezTo>
                  <a:pt x="2169758" y="2117308"/>
                  <a:pt x="2176874" y="2151833"/>
                  <a:pt x="2183990" y="2185730"/>
                </a:cubicBezTo>
                <a:cubicBezTo>
                  <a:pt x="2191106" y="2215861"/>
                  <a:pt x="2198531" y="2246619"/>
                  <a:pt x="2205647" y="2276750"/>
                </a:cubicBezTo>
                <a:cubicBezTo>
                  <a:pt x="2210597" y="2301860"/>
                  <a:pt x="2215547" y="2326341"/>
                  <a:pt x="2220498" y="2351450"/>
                </a:cubicBezTo>
                <a:lnTo>
                  <a:pt x="2221212" y="2354889"/>
                </a:lnTo>
                <a:lnTo>
                  <a:pt x="2010605" y="2383922"/>
                </a:lnTo>
                <a:lnTo>
                  <a:pt x="2010112" y="2381580"/>
                </a:lnTo>
                <a:cubicBezTo>
                  <a:pt x="2003924" y="2362121"/>
                  <a:pt x="1998046" y="2342661"/>
                  <a:pt x="1991858" y="2323202"/>
                </a:cubicBezTo>
                <a:cubicBezTo>
                  <a:pt x="1983504" y="2304370"/>
                  <a:pt x="1975460" y="2285539"/>
                  <a:pt x="1967107" y="2266707"/>
                </a:cubicBezTo>
                <a:lnTo>
                  <a:pt x="1942046" y="2213978"/>
                </a:lnTo>
                <a:cubicBezTo>
                  <a:pt x="1933383" y="2196402"/>
                  <a:pt x="1924411" y="2178825"/>
                  <a:pt x="1915748" y="2161249"/>
                </a:cubicBezTo>
                <a:cubicBezTo>
                  <a:pt x="1908632" y="2144928"/>
                  <a:pt x="1901207" y="2129235"/>
                  <a:pt x="1894091" y="2112914"/>
                </a:cubicBezTo>
                <a:lnTo>
                  <a:pt x="1827881" y="1950333"/>
                </a:lnTo>
                <a:lnTo>
                  <a:pt x="1766622" y="1791519"/>
                </a:lnTo>
                <a:lnTo>
                  <a:pt x="1708456" y="1625799"/>
                </a:lnTo>
                <a:lnTo>
                  <a:pt x="1609142" y="1273017"/>
                </a:lnTo>
                <a:lnTo>
                  <a:pt x="1579131" y="1208361"/>
                </a:lnTo>
                <a:lnTo>
                  <a:pt x="1544479" y="1141823"/>
                </a:lnTo>
                <a:lnTo>
                  <a:pt x="1509518" y="1077794"/>
                </a:lnTo>
                <a:lnTo>
                  <a:pt x="1478269" y="1017533"/>
                </a:lnTo>
                <a:cubicBezTo>
                  <a:pt x="1469297" y="986146"/>
                  <a:pt x="1460634" y="954760"/>
                  <a:pt x="1451662" y="923374"/>
                </a:cubicBezTo>
                <a:lnTo>
                  <a:pt x="1468369" y="912075"/>
                </a:lnTo>
                <a:cubicBezTo>
                  <a:pt x="1472081" y="917097"/>
                  <a:pt x="1476104" y="921491"/>
                  <a:pt x="1479816" y="926513"/>
                </a:cubicBezTo>
                <a:lnTo>
                  <a:pt x="1499617" y="939695"/>
                </a:lnTo>
                <a:cubicBezTo>
                  <a:pt x="1505186" y="943461"/>
                  <a:pt x="1510755" y="947855"/>
                  <a:pt x="1516324" y="951622"/>
                </a:cubicBezTo>
                <a:cubicBezTo>
                  <a:pt x="1522512" y="954760"/>
                  <a:pt x="1528390" y="958527"/>
                  <a:pt x="1534578" y="961665"/>
                </a:cubicBezTo>
                <a:cubicBezTo>
                  <a:pt x="1532413" y="967315"/>
                  <a:pt x="1529938" y="972337"/>
                  <a:pt x="1527772" y="977986"/>
                </a:cubicBezTo>
                <a:lnTo>
                  <a:pt x="1577584" y="1011256"/>
                </a:lnTo>
                <a:lnTo>
                  <a:pt x="1610689" y="1011256"/>
                </a:lnTo>
                <a:lnTo>
                  <a:pt x="1653694" y="1009372"/>
                </a:lnTo>
                <a:lnTo>
                  <a:pt x="1703506" y="1006234"/>
                </a:lnTo>
                <a:lnTo>
                  <a:pt x="1754865" y="1006234"/>
                </a:lnTo>
                <a:lnTo>
                  <a:pt x="1806224" y="1006234"/>
                </a:lnTo>
                <a:lnTo>
                  <a:pt x="1854488" y="1006234"/>
                </a:lnTo>
                <a:lnTo>
                  <a:pt x="1897494" y="1011256"/>
                </a:lnTo>
                <a:lnTo>
                  <a:pt x="1930599" y="1014394"/>
                </a:lnTo>
                <a:cubicBezTo>
                  <a:pt x="1938333" y="1016905"/>
                  <a:pt x="1946068" y="1018788"/>
                  <a:pt x="1953803" y="1021299"/>
                </a:cubicBezTo>
                <a:lnTo>
                  <a:pt x="1978554" y="1036365"/>
                </a:lnTo>
                <a:cubicBezTo>
                  <a:pt x="1983505" y="1042642"/>
                  <a:pt x="1988454" y="1048291"/>
                  <a:pt x="1993405" y="1054569"/>
                </a:cubicBezTo>
                <a:cubicBezTo>
                  <a:pt x="1996189" y="1059590"/>
                  <a:pt x="1998974" y="1063985"/>
                  <a:pt x="2001758" y="1069007"/>
                </a:cubicBezTo>
                <a:cubicBezTo>
                  <a:pt x="2003924" y="1075284"/>
                  <a:pt x="2006399" y="1080933"/>
                  <a:pt x="2008565" y="1087211"/>
                </a:cubicBezTo>
                <a:lnTo>
                  <a:pt x="2016609" y="1107298"/>
                </a:lnTo>
                <a:lnTo>
                  <a:pt x="2029913" y="1130523"/>
                </a:lnTo>
                <a:cubicBezTo>
                  <a:pt x="2033316" y="1133662"/>
                  <a:pt x="2036410" y="1137428"/>
                  <a:pt x="2039814" y="1140567"/>
                </a:cubicBezTo>
                <a:cubicBezTo>
                  <a:pt x="2044145" y="1141822"/>
                  <a:pt x="2048786" y="1142450"/>
                  <a:pt x="2053117" y="1143706"/>
                </a:cubicBezTo>
                <a:lnTo>
                  <a:pt x="2068277" y="1145589"/>
                </a:lnTo>
                <a:cubicBezTo>
                  <a:pt x="2073847" y="1146844"/>
                  <a:pt x="2079106" y="1147472"/>
                  <a:pt x="2084675" y="1148728"/>
                </a:cubicBezTo>
                <a:cubicBezTo>
                  <a:pt x="2090244" y="1149983"/>
                  <a:pt x="2095813" y="1150611"/>
                  <a:pt x="2101382" y="1151866"/>
                </a:cubicBezTo>
                <a:lnTo>
                  <a:pt x="2117780" y="1185136"/>
                </a:lnTo>
                <a:cubicBezTo>
                  <a:pt x="2121183" y="1186391"/>
                  <a:pt x="2124277" y="1187019"/>
                  <a:pt x="2127681" y="1188274"/>
                </a:cubicBezTo>
                <a:lnTo>
                  <a:pt x="2149338" y="1188274"/>
                </a:lnTo>
                <a:lnTo>
                  <a:pt x="2177492" y="1192040"/>
                </a:lnTo>
                <a:lnTo>
                  <a:pt x="2207194" y="1192041"/>
                </a:lnTo>
                <a:cubicBezTo>
                  <a:pt x="2216476" y="1192668"/>
                  <a:pt x="2226067" y="1192668"/>
                  <a:pt x="2235349" y="1193296"/>
                </a:cubicBezTo>
                <a:lnTo>
                  <a:pt x="2258553" y="1195179"/>
                </a:lnTo>
                <a:cubicBezTo>
                  <a:pt x="2268144" y="1197690"/>
                  <a:pt x="2277426" y="1200829"/>
                  <a:pt x="2287017" y="1203340"/>
                </a:cubicBezTo>
                <a:lnTo>
                  <a:pt x="2321669" y="1213383"/>
                </a:lnTo>
                <a:lnTo>
                  <a:pt x="2356320" y="1221544"/>
                </a:lnTo>
                <a:lnTo>
                  <a:pt x="2389735" y="1229704"/>
                </a:lnTo>
                <a:cubicBezTo>
                  <a:pt x="2399016" y="1231587"/>
                  <a:pt x="2408608" y="1232843"/>
                  <a:pt x="2417889" y="1234726"/>
                </a:cubicBezTo>
                <a:lnTo>
                  <a:pt x="2450994" y="1236609"/>
                </a:lnTo>
                <a:lnTo>
                  <a:pt x="2487502" y="1236609"/>
                </a:lnTo>
                <a:lnTo>
                  <a:pt x="2525557" y="1234726"/>
                </a:lnTo>
                <a:lnTo>
                  <a:pt x="2560209" y="1234726"/>
                </a:lnTo>
                <a:lnTo>
                  <a:pt x="2591767" y="1239748"/>
                </a:lnTo>
                <a:cubicBezTo>
                  <a:pt x="2594551" y="1233470"/>
                  <a:pt x="2597336" y="1227821"/>
                  <a:pt x="2600120" y="1221543"/>
                </a:cubicBezTo>
                <a:cubicBezTo>
                  <a:pt x="2604452" y="1217150"/>
                  <a:pt x="2609093" y="1212755"/>
                  <a:pt x="2613424" y="1208362"/>
                </a:cubicBezTo>
                <a:cubicBezTo>
                  <a:pt x="2617755" y="1203340"/>
                  <a:pt x="2622397" y="1198318"/>
                  <a:pt x="2626728" y="1193296"/>
                </a:cubicBezTo>
                <a:cubicBezTo>
                  <a:pt x="2629512" y="1188902"/>
                  <a:pt x="2631988" y="1184508"/>
                  <a:pt x="2634772" y="1180114"/>
                </a:cubicBezTo>
                <a:cubicBezTo>
                  <a:pt x="2637556" y="1173837"/>
                  <a:pt x="2640341" y="1168187"/>
                  <a:pt x="2643125" y="1161910"/>
                </a:cubicBezTo>
                <a:cubicBezTo>
                  <a:pt x="2643744" y="1155633"/>
                  <a:pt x="2644054" y="1149983"/>
                  <a:pt x="2644672" y="1143706"/>
                </a:cubicBezTo>
                <a:cubicBezTo>
                  <a:pt x="2644054" y="1139312"/>
                  <a:pt x="2643744" y="1134917"/>
                  <a:pt x="2643126" y="1130523"/>
                </a:cubicBezTo>
                <a:lnTo>
                  <a:pt x="2643126" y="1115458"/>
                </a:lnTo>
                <a:cubicBezTo>
                  <a:pt x="2643744" y="1109181"/>
                  <a:pt x="2644054" y="1103531"/>
                  <a:pt x="2644673" y="1097254"/>
                </a:cubicBezTo>
                <a:cubicBezTo>
                  <a:pt x="2646838" y="1088466"/>
                  <a:pt x="2649313" y="1079678"/>
                  <a:pt x="2651479" y="1070889"/>
                </a:cubicBezTo>
                <a:cubicBezTo>
                  <a:pt x="2657667" y="1057707"/>
                  <a:pt x="2663546" y="1044525"/>
                  <a:pt x="2669734" y="1031343"/>
                </a:cubicBezTo>
                <a:cubicBezTo>
                  <a:pt x="2676849" y="1018161"/>
                  <a:pt x="2683965" y="1004351"/>
                  <a:pt x="2691081" y="991168"/>
                </a:cubicBezTo>
                <a:cubicBezTo>
                  <a:pt x="2696031" y="977986"/>
                  <a:pt x="2701291" y="964804"/>
                  <a:pt x="2706241" y="951621"/>
                </a:cubicBezTo>
                <a:lnTo>
                  <a:pt x="2712738" y="923374"/>
                </a:lnTo>
                <a:cubicBezTo>
                  <a:pt x="2714904" y="912075"/>
                  <a:pt x="2717380" y="900148"/>
                  <a:pt x="2719545" y="888849"/>
                </a:cubicBezTo>
                <a:cubicBezTo>
                  <a:pt x="2720473" y="876923"/>
                  <a:pt x="2721711" y="865623"/>
                  <a:pt x="2722639" y="853697"/>
                </a:cubicBezTo>
                <a:cubicBezTo>
                  <a:pt x="2724805" y="842398"/>
                  <a:pt x="2727280" y="831726"/>
                  <a:pt x="2729446" y="820427"/>
                </a:cubicBezTo>
                <a:cubicBezTo>
                  <a:pt x="2731611" y="810384"/>
                  <a:pt x="2733777" y="800968"/>
                  <a:pt x="2735943" y="790924"/>
                </a:cubicBezTo>
                <a:cubicBezTo>
                  <a:pt x="2738727" y="782764"/>
                  <a:pt x="2741512" y="773975"/>
                  <a:pt x="2744297" y="765815"/>
                </a:cubicBezTo>
                <a:cubicBezTo>
                  <a:pt x="2748628" y="759537"/>
                  <a:pt x="2753269" y="753888"/>
                  <a:pt x="2757600" y="747611"/>
                </a:cubicBezTo>
                <a:cubicBezTo>
                  <a:pt x="2762550" y="741334"/>
                  <a:pt x="2767501" y="734428"/>
                  <a:pt x="2772451" y="728152"/>
                </a:cubicBezTo>
                <a:lnTo>
                  <a:pt x="2782351" y="706181"/>
                </a:lnTo>
                <a:lnTo>
                  <a:pt x="2788849" y="677933"/>
                </a:lnTo>
                <a:lnTo>
                  <a:pt x="2788849" y="656591"/>
                </a:lnTo>
                <a:lnTo>
                  <a:pt x="2788849" y="638387"/>
                </a:lnTo>
                <a:cubicBezTo>
                  <a:pt x="2788230" y="631482"/>
                  <a:pt x="2787921" y="625204"/>
                  <a:pt x="2787302" y="618299"/>
                </a:cubicBezTo>
                <a:cubicBezTo>
                  <a:pt x="2786683" y="612022"/>
                  <a:pt x="2786374" y="605117"/>
                  <a:pt x="2785754" y="598840"/>
                </a:cubicBezTo>
                <a:cubicBezTo>
                  <a:pt x="2786683" y="591307"/>
                  <a:pt x="2787921" y="583147"/>
                  <a:pt x="2788849" y="575614"/>
                </a:cubicBezTo>
                <a:lnTo>
                  <a:pt x="2749247" y="540461"/>
                </a:lnTo>
                <a:lnTo>
                  <a:pt x="2709335" y="502798"/>
                </a:lnTo>
                <a:lnTo>
                  <a:pt x="2676230" y="461368"/>
                </a:lnTo>
                <a:cubicBezTo>
                  <a:pt x="2666949" y="445675"/>
                  <a:pt x="2657358" y="430609"/>
                  <a:pt x="2648076" y="414916"/>
                </a:cubicBezTo>
                <a:cubicBezTo>
                  <a:pt x="2640341" y="397340"/>
                  <a:pt x="2632606" y="379136"/>
                  <a:pt x="2624872" y="361559"/>
                </a:cubicBezTo>
                <a:cubicBezTo>
                  <a:pt x="2616209" y="332684"/>
                  <a:pt x="2607236" y="304437"/>
                  <a:pt x="2598573" y="275561"/>
                </a:cubicBezTo>
                <a:lnTo>
                  <a:pt x="2619921" y="260496"/>
                </a:lnTo>
                <a:cubicBezTo>
                  <a:pt x="2628275" y="258613"/>
                  <a:pt x="2636319" y="256102"/>
                  <a:pt x="2644673" y="254219"/>
                </a:cubicBezTo>
                <a:lnTo>
                  <a:pt x="2673137" y="241036"/>
                </a:lnTo>
                <a:close/>
                <a:moveTo>
                  <a:pt x="1148920" y="0"/>
                </a:moveTo>
                <a:lnTo>
                  <a:pt x="1238794" y="28794"/>
                </a:lnTo>
                <a:lnTo>
                  <a:pt x="1257447" y="42343"/>
                </a:lnTo>
                <a:lnTo>
                  <a:pt x="1267621" y="62668"/>
                </a:lnTo>
                <a:lnTo>
                  <a:pt x="1276100" y="81299"/>
                </a:lnTo>
                <a:lnTo>
                  <a:pt x="1286274" y="103318"/>
                </a:lnTo>
                <a:lnTo>
                  <a:pt x="1294753" y="123643"/>
                </a:lnTo>
                <a:lnTo>
                  <a:pt x="1350712" y="155824"/>
                </a:lnTo>
                <a:lnTo>
                  <a:pt x="1371061" y="176149"/>
                </a:lnTo>
                <a:lnTo>
                  <a:pt x="1393105" y="204942"/>
                </a:lnTo>
                <a:lnTo>
                  <a:pt x="1413454" y="237123"/>
                </a:lnTo>
                <a:lnTo>
                  <a:pt x="1428715" y="270998"/>
                </a:lnTo>
                <a:lnTo>
                  <a:pt x="1442281" y="296404"/>
                </a:lnTo>
                <a:lnTo>
                  <a:pt x="1442281" y="379397"/>
                </a:lnTo>
                <a:lnTo>
                  <a:pt x="1447368" y="406497"/>
                </a:lnTo>
                <a:lnTo>
                  <a:pt x="1457543" y="425129"/>
                </a:lnTo>
                <a:lnTo>
                  <a:pt x="1466021" y="443760"/>
                </a:lnTo>
                <a:lnTo>
                  <a:pt x="1472804" y="460697"/>
                </a:lnTo>
                <a:lnTo>
                  <a:pt x="1479587" y="475941"/>
                </a:lnTo>
                <a:lnTo>
                  <a:pt x="1482979" y="494572"/>
                </a:lnTo>
                <a:lnTo>
                  <a:pt x="1482979" y="516590"/>
                </a:lnTo>
                <a:lnTo>
                  <a:pt x="1481283" y="543690"/>
                </a:lnTo>
                <a:lnTo>
                  <a:pt x="1474500" y="580952"/>
                </a:lnTo>
                <a:lnTo>
                  <a:pt x="1467717" y="618215"/>
                </a:lnTo>
                <a:lnTo>
                  <a:pt x="1467717" y="652089"/>
                </a:lnTo>
                <a:lnTo>
                  <a:pt x="1467717" y="677495"/>
                </a:lnTo>
                <a:lnTo>
                  <a:pt x="1469413" y="699514"/>
                </a:lnTo>
                <a:lnTo>
                  <a:pt x="1469413" y="721533"/>
                </a:lnTo>
                <a:lnTo>
                  <a:pt x="1466021" y="740164"/>
                </a:lnTo>
                <a:lnTo>
                  <a:pt x="1457543" y="758795"/>
                </a:lnTo>
                <a:lnTo>
                  <a:pt x="1437194" y="779120"/>
                </a:lnTo>
                <a:lnTo>
                  <a:pt x="1406671" y="802832"/>
                </a:lnTo>
                <a:lnTo>
                  <a:pt x="1406671" y="860419"/>
                </a:lnTo>
                <a:lnTo>
                  <a:pt x="1420237" y="863807"/>
                </a:lnTo>
                <a:lnTo>
                  <a:pt x="1423628" y="870582"/>
                </a:lnTo>
                <a:lnTo>
                  <a:pt x="1423628" y="882438"/>
                </a:lnTo>
                <a:lnTo>
                  <a:pt x="1423628" y="897682"/>
                </a:lnTo>
                <a:lnTo>
                  <a:pt x="1410062" y="912925"/>
                </a:lnTo>
                <a:lnTo>
                  <a:pt x="1401584" y="926475"/>
                </a:lnTo>
                <a:lnTo>
                  <a:pt x="1388018" y="938332"/>
                </a:lnTo>
                <a:lnTo>
                  <a:pt x="1372756" y="948494"/>
                </a:lnTo>
                <a:lnTo>
                  <a:pt x="1345625" y="934944"/>
                </a:lnTo>
                <a:lnTo>
                  <a:pt x="1308319" y="923088"/>
                </a:lnTo>
                <a:lnTo>
                  <a:pt x="1264230" y="912925"/>
                </a:lnTo>
                <a:lnTo>
                  <a:pt x="1216749" y="901069"/>
                </a:lnTo>
                <a:lnTo>
                  <a:pt x="1169269" y="890907"/>
                </a:lnTo>
                <a:lnTo>
                  <a:pt x="1123484" y="879050"/>
                </a:lnTo>
                <a:lnTo>
                  <a:pt x="1079395" y="867194"/>
                </a:lnTo>
                <a:lnTo>
                  <a:pt x="1043785" y="851951"/>
                </a:lnTo>
                <a:lnTo>
                  <a:pt x="1014957" y="836707"/>
                </a:lnTo>
                <a:lnTo>
                  <a:pt x="999696" y="814688"/>
                </a:lnTo>
                <a:lnTo>
                  <a:pt x="996304" y="802832"/>
                </a:lnTo>
                <a:lnTo>
                  <a:pt x="996304" y="787588"/>
                </a:lnTo>
                <a:lnTo>
                  <a:pt x="996304" y="774039"/>
                </a:lnTo>
                <a:lnTo>
                  <a:pt x="992913" y="763876"/>
                </a:lnTo>
                <a:lnTo>
                  <a:pt x="970868" y="730002"/>
                </a:lnTo>
                <a:lnTo>
                  <a:pt x="938650" y="696127"/>
                </a:lnTo>
                <a:lnTo>
                  <a:pt x="903039" y="660558"/>
                </a:lnTo>
                <a:lnTo>
                  <a:pt x="865733" y="628377"/>
                </a:lnTo>
                <a:lnTo>
                  <a:pt x="836906" y="596196"/>
                </a:lnTo>
                <a:lnTo>
                  <a:pt x="813166" y="562321"/>
                </a:lnTo>
                <a:lnTo>
                  <a:pt x="796208" y="519978"/>
                </a:lnTo>
                <a:lnTo>
                  <a:pt x="782642" y="472553"/>
                </a:lnTo>
                <a:lnTo>
                  <a:pt x="775860" y="420047"/>
                </a:lnTo>
                <a:lnTo>
                  <a:pt x="775860" y="365847"/>
                </a:lnTo>
                <a:lnTo>
                  <a:pt x="782642" y="316729"/>
                </a:lnTo>
                <a:lnTo>
                  <a:pt x="794513" y="267611"/>
                </a:lnTo>
                <a:lnTo>
                  <a:pt x="809774" y="228655"/>
                </a:lnTo>
                <a:lnTo>
                  <a:pt x="831819" y="196474"/>
                </a:lnTo>
                <a:lnTo>
                  <a:pt x="819949" y="177843"/>
                </a:lnTo>
                <a:lnTo>
                  <a:pt x="826731" y="177842"/>
                </a:lnTo>
                <a:lnTo>
                  <a:pt x="841993" y="171067"/>
                </a:lnTo>
                <a:lnTo>
                  <a:pt x="852167" y="157517"/>
                </a:lnTo>
                <a:lnTo>
                  <a:pt x="862342" y="142274"/>
                </a:lnTo>
                <a:lnTo>
                  <a:pt x="870821" y="130418"/>
                </a:lnTo>
                <a:lnTo>
                  <a:pt x="880995" y="118562"/>
                </a:lnTo>
                <a:lnTo>
                  <a:pt x="916605" y="99931"/>
                </a:lnTo>
                <a:lnTo>
                  <a:pt x="952215" y="86381"/>
                </a:lnTo>
                <a:lnTo>
                  <a:pt x="989521" y="67749"/>
                </a:lnTo>
                <a:lnTo>
                  <a:pt x="992913" y="67749"/>
                </a:lnTo>
                <a:lnTo>
                  <a:pt x="999696" y="40650"/>
                </a:lnTo>
                <a:lnTo>
                  <a:pt x="1014957" y="42343"/>
                </a:lnTo>
                <a:lnTo>
                  <a:pt x="1026827" y="44037"/>
                </a:lnTo>
                <a:lnTo>
                  <a:pt x="1037002" y="45731"/>
                </a:lnTo>
                <a:lnTo>
                  <a:pt x="1050568" y="50812"/>
                </a:lnTo>
                <a:lnTo>
                  <a:pt x="1052263" y="42343"/>
                </a:lnTo>
                <a:lnTo>
                  <a:pt x="1055655" y="35568"/>
                </a:lnTo>
                <a:lnTo>
                  <a:pt x="1057351" y="30487"/>
                </a:lnTo>
                <a:lnTo>
                  <a:pt x="1060742" y="28793"/>
                </a:lnTo>
                <a:lnTo>
                  <a:pt x="1065829" y="27100"/>
                </a:lnTo>
                <a:lnTo>
                  <a:pt x="1072612" y="25406"/>
                </a:lnTo>
                <a:lnTo>
                  <a:pt x="1082786" y="22018"/>
                </a:lnTo>
                <a:lnTo>
                  <a:pt x="1104831" y="15243"/>
                </a:lnTo>
                <a:lnTo>
                  <a:pt x="1126875" y="8469"/>
                </a:lnTo>
                <a:close/>
              </a:path>
            </a:pathLst>
          </a:custGeom>
          <a:solidFill>
            <a:srgbClr val="BB7D2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64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3282BE"/>
                </a:solidFill>
              </a:rPr>
              <a:t>Poin</a:t>
            </a:r>
            <a:r>
              <a:rPr lang="en-US" dirty="0" smtClean="0">
                <a:solidFill>
                  <a:srgbClr val="3282BE"/>
                </a:solidFill>
              </a:rPr>
              <a:t> </a:t>
            </a:r>
            <a:r>
              <a:rPr lang="en-US" dirty="0" err="1" smtClean="0">
                <a:solidFill>
                  <a:srgbClr val="3282BE"/>
                </a:solidFill>
              </a:rPr>
              <a:t>Penyampaian</a:t>
            </a:r>
            <a:endParaRPr lang="en-US" dirty="0">
              <a:solidFill>
                <a:srgbClr val="3282BE"/>
              </a:solidFill>
            </a:endParaRPr>
          </a:p>
        </p:txBody>
      </p:sp>
      <p:sp>
        <p:nvSpPr>
          <p:cNvPr id="179" name="Rounded Rectangle 1">
            <a:extLst>
              <a:ext uri="{FF2B5EF4-FFF2-40B4-BE49-F238E27FC236}">
                <a16:creationId xmlns:a16="http://schemas.microsoft.com/office/drawing/2014/main" id="{26861DA0-347E-491E-A717-492B4718DC0B}"/>
              </a:ext>
            </a:extLst>
          </p:cNvPr>
          <p:cNvSpPr/>
          <p:nvPr/>
        </p:nvSpPr>
        <p:spPr>
          <a:xfrm>
            <a:off x="949611" y="3831128"/>
            <a:ext cx="10332000" cy="9639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B9FC5C4-973B-432A-BC28-D57C1982EAA3}"/>
              </a:ext>
            </a:extLst>
          </p:cNvPr>
          <p:cNvSpPr/>
          <p:nvPr/>
        </p:nvSpPr>
        <p:spPr>
          <a:xfrm flipH="1">
            <a:off x="1476455" y="3749296"/>
            <a:ext cx="261716" cy="26171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77243" y="4211051"/>
            <a:ext cx="1260140" cy="886549"/>
            <a:chOff x="977243" y="4211051"/>
            <a:chExt cx="1260140" cy="886549"/>
          </a:xfrm>
        </p:grpSpPr>
        <p:sp>
          <p:nvSpPr>
            <p:cNvPr id="181" name="Rounded Rectangle 8">
              <a:extLst>
                <a:ext uri="{FF2B5EF4-FFF2-40B4-BE49-F238E27FC236}">
                  <a16:creationId xmlns:a16="http://schemas.microsoft.com/office/drawing/2014/main" id="{203E7020-EB72-4D35-A018-1B39E3554A79}"/>
                </a:ext>
              </a:extLst>
            </p:cNvPr>
            <p:cNvSpPr/>
            <p:nvPr/>
          </p:nvSpPr>
          <p:spPr>
            <a:xfrm>
              <a:off x="977243" y="4211051"/>
              <a:ext cx="1260140" cy="886549"/>
            </a:xfrm>
            <a:custGeom>
              <a:avLst/>
              <a:gdLst/>
              <a:ahLst/>
              <a:cxnLst/>
              <a:rect l="l" t="t" r="r" b="b"/>
              <a:pathLst>
                <a:path w="1260140" h="1872209">
                  <a:moveTo>
                    <a:pt x="630071" y="0"/>
                  </a:moveTo>
                  <a:lnTo>
                    <a:pt x="799749" y="292548"/>
                  </a:lnTo>
                  <a:lnTo>
                    <a:pt x="1107260" y="292548"/>
                  </a:lnTo>
                  <a:cubicBezTo>
                    <a:pt x="1191693" y="292548"/>
                    <a:pt x="1260140" y="360995"/>
                    <a:pt x="1260140" y="445428"/>
                  </a:cubicBezTo>
                  <a:lnTo>
                    <a:pt x="1260140" y="1719329"/>
                  </a:lnTo>
                  <a:cubicBezTo>
                    <a:pt x="1260140" y="1803762"/>
                    <a:pt x="1191693" y="1872209"/>
                    <a:pt x="1107260" y="1872209"/>
                  </a:cubicBezTo>
                  <a:lnTo>
                    <a:pt x="152880" y="1872209"/>
                  </a:lnTo>
                  <a:cubicBezTo>
                    <a:pt x="68447" y="1872209"/>
                    <a:pt x="0" y="1803762"/>
                    <a:pt x="0" y="1719329"/>
                  </a:cubicBezTo>
                  <a:lnTo>
                    <a:pt x="0" y="445428"/>
                  </a:lnTo>
                  <a:cubicBezTo>
                    <a:pt x="0" y="360995"/>
                    <a:pt x="68447" y="292548"/>
                    <a:pt x="152880" y="292548"/>
                  </a:cubicBezTo>
                  <a:lnTo>
                    <a:pt x="460393" y="292548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98000"/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00B54924-4FE0-49EC-A242-74F9D4F724D6}"/>
                </a:ext>
              </a:extLst>
            </p:cNvPr>
            <p:cNvSpPr txBox="1"/>
            <p:nvPr/>
          </p:nvSpPr>
          <p:spPr>
            <a:xfrm>
              <a:off x="977243" y="4482972"/>
              <a:ext cx="1260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Latar</a:t>
              </a:r>
              <a:r>
                <a:rPr kumimoji="0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 </a:t>
              </a:r>
              <a:r>
                <a:rPr kumimoji="0" lang="en-US" altLang="ko-KR" sz="12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Belakang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DE24C30A-ED94-4AF0-A937-C9CBD5EC75A9}"/>
              </a:ext>
            </a:extLst>
          </p:cNvPr>
          <p:cNvSpPr txBox="1"/>
          <p:nvPr/>
        </p:nvSpPr>
        <p:spPr>
          <a:xfrm>
            <a:off x="977243" y="3236012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1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Calibri" pitchFamily="34" charset="0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D456F3C-8D0D-4099-9DA0-CB834FD8DFCE}"/>
              </a:ext>
            </a:extLst>
          </p:cNvPr>
          <p:cNvSpPr/>
          <p:nvPr/>
        </p:nvSpPr>
        <p:spPr>
          <a:xfrm flipH="1">
            <a:off x="4118262" y="3749870"/>
            <a:ext cx="261716" cy="261716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A0FA020-B604-4335-8D2D-950AFEB23DE9}"/>
              </a:ext>
            </a:extLst>
          </p:cNvPr>
          <p:cNvSpPr txBox="1"/>
          <p:nvPr/>
        </p:nvSpPr>
        <p:spPr>
          <a:xfrm>
            <a:off x="3619050" y="3236911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3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Calibri" pitchFamily="34" charset="0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C8E57561-3AEB-4191-B2CE-37DD3F652F2B}"/>
              </a:ext>
            </a:extLst>
          </p:cNvPr>
          <p:cNvSpPr/>
          <p:nvPr/>
        </p:nvSpPr>
        <p:spPr>
          <a:xfrm flipH="1">
            <a:off x="6760069" y="3748465"/>
            <a:ext cx="261716" cy="261716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3DA9988-F104-452F-9229-5F37C7B991AD}"/>
              </a:ext>
            </a:extLst>
          </p:cNvPr>
          <p:cNvSpPr txBox="1"/>
          <p:nvPr/>
        </p:nvSpPr>
        <p:spPr>
          <a:xfrm>
            <a:off x="6260857" y="3236012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5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Calibri" pitchFamily="34" charset="0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ADE8540B-E2A1-4508-A1E6-5F5EF544977B}"/>
              </a:ext>
            </a:extLst>
          </p:cNvPr>
          <p:cNvSpPr/>
          <p:nvPr/>
        </p:nvSpPr>
        <p:spPr>
          <a:xfrm rot="10800000" flipH="1">
            <a:off x="2818439" y="3742001"/>
            <a:ext cx="261716" cy="261716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EF8AD70-1294-402C-9452-7E1D2D68A052}"/>
              </a:ext>
            </a:extLst>
          </p:cNvPr>
          <p:cNvSpPr txBox="1"/>
          <p:nvPr/>
        </p:nvSpPr>
        <p:spPr>
          <a:xfrm>
            <a:off x="2319226" y="4092548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Calibri" pitchFamily="34" charset="0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C7E0D45A-53D9-4D15-BE69-5ED8F2962C11}"/>
              </a:ext>
            </a:extLst>
          </p:cNvPr>
          <p:cNvSpPr/>
          <p:nvPr/>
        </p:nvSpPr>
        <p:spPr>
          <a:xfrm rot="10800000" flipH="1">
            <a:off x="5329388" y="3742001"/>
            <a:ext cx="261716" cy="26171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0053E225-6961-4286-8ABC-226513B8FA7B}"/>
              </a:ext>
            </a:extLst>
          </p:cNvPr>
          <p:cNvSpPr txBox="1"/>
          <p:nvPr/>
        </p:nvSpPr>
        <p:spPr>
          <a:xfrm>
            <a:off x="4830175" y="4091566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4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Calibri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319226" y="2709100"/>
            <a:ext cx="1260140" cy="837174"/>
            <a:chOff x="2319226" y="2709100"/>
            <a:chExt cx="1260140" cy="837174"/>
          </a:xfrm>
        </p:grpSpPr>
        <p:sp>
          <p:nvSpPr>
            <p:cNvPr id="199" name="Rounded Rectangle 8">
              <a:extLst>
                <a:ext uri="{FF2B5EF4-FFF2-40B4-BE49-F238E27FC236}">
                  <a16:creationId xmlns:a16="http://schemas.microsoft.com/office/drawing/2014/main" id="{C7B57B69-F8FE-4A19-A7DE-6F7A380F8454}"/>
                </a:ext>
              </a:extLst>
            </p:cNvPr>
            <p:cNvSpPr/>
            <p:nvPr/>
          </p:nvSpPr>
          <p:spPr>
            <a:xfrm rot="10800000">
              <a:off x="2319226" y="2709100"/>
              <a:ext cx="1260140" cy="837174"/>
            </a:xfrm>
            <a:custGeom>
              <a:avLst/>
              <a:gdLst/>
              <a:ahLst/>
              <a:cxnLst/>
              <a:rect l="l" t="t" r="r" b="b"/>
              <a:pathLst>
                <a:path w="1260140" h="1872209">
                  <a:moveTo>
                    <a:pt x="630071" y="0"/>
                  </a:moveTo>
                  <a:lnTo>
                    <a:pt x="799749" y="292548"/>
                  </a:lnTo>
                  <a:lnTo>
                    <a:pt x="1107260" y="292548"/>
                  </a:lnTo>
                  <a:cubicBezTo>
                    <a:pt x="1191693" y="292548"/>
                    <a:pt x="1260140" y="360995"/>
                    <a:pt x="1260140" y="445428"/>
                  </a:cubicBezTo>
                  <a:lnTo>
                    <a:pt x="1260140" y="1719329"/>
                  </a:lnTo>
                  <a:cubicBezTo>
                    <a:pt x="1260140" y="1803762"/>
                    <a:pt x="1191693" y="1872209"/>
                    <a:pt x="1107260" y="1872209"/>
                  </a:cubicBezTo>
                  <a:lnTo>
                    <a:pt x="152880" y="1872209"/>
                  </a:lnTo>
                  <a:cubicBezTo>
                    <a:pt x="68447" y="1872209"/>
                    <a:pt x="0" y="1803762"/>
                    <a:pt x="0" y="1719329"/>
                  </a:cubicBezTo>
                  <a:lnTo>
                    <a:pt x="0" y="445428"/>
                  </a:lnTo>
                  <a:cubicBezTo>
                    <a:pt x="0" y="360995"/>
                    <a:pt x="68447" y="292548"/>
                    <a:pt x="152880" y="292548"/>
                  </a:cubicBezTo>
                  <a:lnTo>
                    <a:pt x="460393" y="292548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B54924-4FE0-49EC-A242-74F9D4F724D6}"/>
                </a:ext>
              </a:extLst>
            </p:cNvPr>
            <p:cNvSpPr txBox="1"/>
            <p:nvPr/>
          </p:nvSpPr>
          <p:spPr>
            <a:xfrm>
              <a:off x="2319226" y="2814010"/>
              <a:ext cx="1260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Application</a:t>
              </a:r>
            </a:p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Arial"/>
                  <a:cs typeface="Calibri" pitchFamily="34" charset="0"/>
                </a:rPr>
                <a:t>Features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619050" y="4206592"/>
            <a:ext cx="1260140" cy="886549"/>
            <a:chOff x="977243" y="4211051"/>
            <a:chExt cx="1260140" cy="886549"/>
          </a:xfrm>
        </p:grpSpPr>
        <p:sp>
          <p:nvSpPr>
            <p:cNvPr id="37" name="Rounded Rectangle 8">
              <a:extLst>
                <a:ext uri="{FF2B5EF4-FFF2-40B4-BE49-F238E27FC236}">
                  <a16:creationId xmlns:a16="http://schemas.microsoft.com/office/drawing/2014/main" id="{203E7020-EB72-4D35-A018-1B39E3554A79}"/>
                </a:ext>
              </a:extLst>
            </p:cNvPr>
            <p:cNvSpPr/>
            <p:nvPr/>
          </p:nvSpPr>
          <p:spPr>
            <a:xfrm>
              <a:off x="977243" y="4211051"/>
              <a:ext cx="1260140" cy="886549"/>
            </a:xfrm>
            <a:custGeom>
              <a:avLst/>
              <a:gdLst/>
              <a:ahLst/>
              <a:cxnLst/>
              <a:rect l="l" t="t" r="r" b="b"/>
              <a:pathLst>
                <a:path w="1260140" h="1872209">
                  <a:moveTo>
                    <a:pt x="630071" y="0"/>
                  </a:moveTo>
                  <a:lnTo>
                    <a:pt x="799749" y="292548"/>
                  </a:lnTo>
                  <a:lnTo>
                    <a:pt x="1107260" y="292548"/>
                  </a:lnTo>
                  <a:cubicBezTo>
                    <a:pt x="1191693" y="292548"/>
                    <a:pt x="1260140" y="360995"/>
                    <a:pt x="1260140" y="445428"/>
                  </a:cubicBezTo>
                  <a:lnTo>
                    <a:pt x="1260140" y="1719329"/>
                  </a:lnTo>
                  <a:cubicBezTo>
                    <a:pt x="1260140" y="1803762"/>
                    <a:pt x="1191693" y="1872209"/>
                    <a:pt x="1107260" y="1872209"/>
                  </a:cubicBezTo>
                  <a:lnTo>
                    <a:pt x="152880" y="1872209"/>
                  </a:lnTo>
                  <a:cubicBezTo>
                    <a:pt x="68447" y="1872209"/>
                    <a:pt x="0" y="1803762"/>
                    <a:pt x="0" y="1719329"/>
                  </a:cubicBezTo>
                  <a:lnTo>
                    <a:pt x="0" y="445428"/>
                  </a:lnTo>
                  <a:cubicBezTo>
                    <a:pt x="0" y="360995"/>
                    <a:pt x="68447" y="292548"/>
                    <a:pt x="152880" y="292548"/>
                  </a:cubicBezTo>
                  <a:lnTo>
                    <a:pt x="460393" y="292548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98000"/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B54924-4FE0-49EC-A242-74F9D4F724D6}"/>
                </a:ext>
              </a:extLst>
            </p:cNvPr>
            <p:cNvSpPr txBox="1"/>
            <p:nvPr/>
          </p:nvSpPr>
          <p:spPr>
            <a:xfrm>
              <a:off x="977243" y="4482972"/>
              <a:ext cx="1260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Technology</a:t>
              </a:r>
            </a:p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Arial"/>
                  <a:cs typeface="Calibri" pitchFamily="34" charset="0"/>
                </a:rPr>
                <a:t>Used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830175" y="2704125"/>
            <a:ext cx="1260140" cy="837174"/>
            <a:chOff x="2319226" y="2709100"/>
            <a:chExt cx="1260140" cy="837174"/>
          </a:xfrm>
        </p:grpSpPr>
        <p:sp>
          <p:nvSpPr>
            <p:cNvPr id="41" name="Rounded Rectangle 8">
              <a:extLst>
                <a:ext uri="{FF2B5EF4-FFF2-40B4-BE49-F238E27FC236}">
                  <a16:creationId xmlns:a16="http://schemas.microsoft.com/office/drawing/2014/main" id="{C7B57B69-F8FE-4A19-A7DE-6F7A380F8454}"/>
                </a:ext>
              </a:extLst>
            </p:cNvPr>
            <p:cNvSpPr/>
            <p:nvPr/>
          </p:nvSpPr>
          <p:spPr>
            <a:xfrm rot="10800000">
              <a:off x="2319226" y="2709100"/>
              <a:ext cx="1260140" cy="837174"/>
            </a:xfrm>
            <a:custGeom>
              <a:avLst/>
              <a:gdLst/>
              <a:ahLst/>
              <a:cxnLst/>
              <a:rect l="l" t="t" r="r" b="b"/>
              <a:pathLst>
                <a:path w="1260140" h="1872209">
                  <a:moveTo>
                    <a:pt x="630071" y="0"/>
                  </a:moveTo>
                  <a:lnTo>
                    <a:pt x="799749" y="292548"/>
                  </a:lnTo>
                  <a:lnTo>
                    <a:pt x="1107260" y="292548"/>
                  </a:lnTo>
                  <a:cubicBezTo>
                    <a:pt x="1191693" y="292548"/>
                    <a:pt x="1260140" y="360995"/>
                    <a:pt x="1260140" y="445428"/>
                  </a:cubicBezTo>
                  <a:lnTo>
                    <a:pt x="1260140" y="1719329"/>
                  </a:lnTo>
                  <a:cubicBezTo>
                    <a:pt x="1260140" y="1803762"/>
                    <a:pt x="1191693" y="1872209"/>
                    <a:pt x="1107260" y="1872209"/>
                  </a:cubicBezTo>
                  <a:lnTo>
                    <a:pt x="152880" y="1872209"/>
                  </a:lnTo>
                  <a:cubicBezTo>
                    <a:pt x="68447" y="1872209"/>
                    <a:pt x="0" y="1803762"/>
                    <a:pt x="0" y="1719329"/>
                  </a:cubicBezTo>
                  <a:lnTo>
                    <a:pt x="0" y="445428"/>
                  </a:lnTo>
                  <a:cubicBezTo>
                    <a:pt x="0" y="360995"/>
                    <a:pt x="68447" y="292548"/>
                    <a:pt x="152880" y="292548"/>
                  </a:cubicBezTo>
                  <a:lnTo>
                    <a:pt x="460393" y="292548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0B54924-4FE0-49EC-A242-74F9D4F724D6}"/>
                </a:ext>
              </a:extLst>
            </p:cNvPr>
            <p:cNvSpPr txBox="1"/>
            <p:nvPr/>
          </p:nvSpPr>
          <p:spPr>
            <a:xfrm>
              <a:off x="2319226" y="2814010"/>
              <a:ext cx="1260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Arial"/>
                  <a:cs typeface="Calibri" pitchFamily="34" charset="0"/>
                </a:rPr>
                <a:t>Architecture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Arial"/>
                  <a:cs typeface="Calibri" pitchFamily="34" charset="0"/>
                </a:rPr>
                <a:t>System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260857" y="4206591"/>
            <a:ext cx="1260140" cy="886549"/>
            <a:chOff x="977243" y="4211051"/>
            <a:chExt cx="1260140" cy="886549"/>
          </a:xfrm>
        </p:grpSpPr>
        <p:sp>
          <p:nvSpPr>
            <p:cNvPr id="44" name="Rounded Rectangle 8">
              <a:extLst>
                <a:ext uri="{FF2B5EF4-FFF2-40B4-BE49-F238E27FC236}">
                  <a16:creationId xmlns:a16="http://schemas.microsoft.com/office/drawing/2014/main" id="{203E7020-EB72-4D35-A018-1B39E3554A79}"/>
                </a:ext>
              </a:extLst>
            </p:cNvPr>
            <p:cNvSpPr/>
            <p:nvPr/>
          </p:nvSpPr>
          <p:spPr>
            <a:xfrm>
              <a:off x="977243" y="4211051"/>
              <a:ext cx="1260140" cy="886549"/>
            </a:xfrm>
            <a:custGeom>
              <a:avLst/>
              <a:gdLst/>
              <a:ahLst/>
              <a:cxnLst/>
              <a:rect l="l" t="t" r="r" b="b"/>
              <a:pathLst>
                <a:path w="1260140" h="1872209">
                  <a:moveTo>
                    <a:pt x="630071" y="0"/>
                  </a:moveTo>
                  <a:lnTo>
                    <a:pt x="799749" y="292548"/>
                  </a:lnTo>
                  <a:lnTo>
                    <a:pt x="1107260" y="292548"/>
                  </a:lnTo>
                  <a:cubicBezTo>
                    <a:pt x="1191693" y="292548"/>
                    <a:pt x="1260140" y="360995"/>
                    <a:pt x="1260140" y="445428"/>
                  </a:cubicBezTo>
                  <a:lnTo>
                    <a:pt x="1260140" y="1719329"/>
                  </a:lnTo>
                  <a:cubicBezTo>
                    <a:pt x="1260140" y="1803762"/>
                    <a:pt x="1191693" y="1872209"/>
                    <a:pt x="1107260" y="1872209"/>
                  </a:cubicBezTo>
                  <a:lnTo>
                    <a:pt x="152880" y="1872209"/>
                  </a:lnTo>
                  <a:cubicBezTo>
                    <a:pt x="68447" y="1872209"/>
                    <a:pt x="0" y="1803762"/>
                    <a:pt x="0" y="1719329"/>
                  </a:cubicBezTo>
                  <a:lnTo>
                    <a:pt x="0" y="445428"/>
                  </a:lnTo>
                  <a:cubicBezTo>
                    <a:pt x="0" y="360995"/>
                    <a:pt x="68447" y="292548"/>
                    <a:pt x="152880" y="292548"/>
                  </a:cubicBezTo>
                  <a:lnTo>
                    <a:pt x="460393" y="292548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98000"/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B54924-4FE0-49EC-A242-74F9D4F724D6}"/>
                </a:ext>
              </a:extLst>
            </p:cNvPr>
            <p:cNvSpPr txBox="1"/>
            <p:nvPr/>
          </p:nvSpPr>
          <p:spPr>
            <a:xfrm>
              <a:off x="977243" y="4482972"/>
              <a:ext cx="1260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Database</a:t>
              </a:r>
            </a:p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noProof="0" dirty="0" smtClean="0">
                  <a:solidFill>
                    <a:prstClr val="white"/>
                  </a:solidFill>
                  <a:latin typeface="Arial"/>
                  <a:cs typeface="Calibri" pitchFamily="34" charset="0"/>
                </a:rPr>
                <a:t>ERM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C7E0D45A-53D9-4D15-BE69-5ED8F2962C11}"/>
              </a:ext>
            </a:extLst>
          </p:cNvPr>
          <p:cNvSpPr/>
          <p:nvPr/>
        </p:nvSpPr>
        <p:spPr>
          <a:xfrm rot="10800000" flipH="1">
            <a:off x="7971195" y="3743237"/>
            <a:ext cx="261716" cy="26171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53E225-6961-4286-8ABC-226513B8FA7B}"/>
              </a:ext>
            </a:extLst>
          </p:cNvPr>
          <p:cNvSpPr txBox="1"/>
          <p:nvPr/>
        </p:nvSpPr>
        <p:spPr>
          <a:xfrm>
            <a:off x="7471982" y="4076819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Calibri" pitchFamily="34" charset="0"/>
              </a:rPr>
              <a:t>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Calibri" pitchFamily="34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7471525" y="2713089"/>
            <a:ext cx="1260140" cy="837174"/>
            <a:chOff x="2319226" y="2709100"/>
            <a:chExt cx="1260140" cy="837174"/>
          </a:xfrm>
        </p:grpSpPr>
        <p:sp>
          <p:nvSpPr>
            <p:cNvPr id="49" name="Rounded Rectangle 8">
              <a:extLst>
                <a:ext uri="{FF2B5EF4-FFF2-40B4-BE49-F238E27FC236}">
                  <a16:creationId xmlns:a16="http://schemas.microsoft.com/office/drawing/2014/main" id="{C7B57B69-F8FE-4A19-A7DE-6F7A380F8454}"/>
                </a:ext>
              </a:extLst>
            </p:cNvPr>
            <p:cNvSpPr/>
            <p:nvPr/>
          </p:nvSpPr>
          <p:spPr>
            <a:xfrm rot="10800000">
              <a:off x="2319226" y="2709100"/>
              <a:ext cx="1260140" cy="837174"/>
            </a:xfrm>
            <a:custGeom>
              <a:avLst/>
              <a:gdLst/>
              <a:ahLst/>
              <a:cxnLst/>
              <a:rect l="l" t="t" r="r" b="b"/>
              <a:pathLst>
                <a:path w="1260140" h="1872209">
                  <a:moveTo>
                    <a:pt x="630071" y="0"/>
                  </a:moveTo>
                  <a:lnTo>
                    <a:pt x="799749" y="292548"/>
                  </a:lnTo>
                  <a:lnTo>
                    <a:pt x="1107260" y="292548"/>
                  </a:lnTo>
                  <a:cubicBezTo>
                    <a:pt x="1191693" y="292548"/>
                    <a:pt x="1260140" y="360995"/>
                    <a:pt x="1260140" y="445428"/>
                  </a:cubicBezTo>
                  <a:lnTo>
                    <a:pt x="1260140" y="1719329"/>
                  </a:lnTo>
                  <a:cubicBezTo>
                    <a:pt x="1260140" y="1803762"/>
                    <a:pt x="1191693" y="1872209"/>
                    <a:pt x="1107260" y="1872209"/>
                  </a:cubicBezTo>
                  <a:lnTo>
                    <a:pt x="152880" y="1872209"/>
                  </a:lnTo>
                  <a:cubicBezTo>
                    <a:pt x="68447" y="1872209"/>
                    <a:pt x="0" y="1803762"/>
                    <a:pt x="0" y="1719329"/>
                  </a:cubicBezTo>
                  <a:lnTo>
                    <a:pt x="0" y="445428"/>
                  </a:lnTo>
                  <a:cubicBezTo>
                    <a:pt x="0" y="360995"/>
                    <a:pt x="68447" y="292548"/>
                    <a:pt x="152880" y="292548"/>
                  </a:cubicBezTo>
                  <a:lnTo>
                    <a:pt x="460393" y="292548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B54924-4FE0-49EC-A242-74F9D4F724D6}"/>
                </a:ext>
              </a:extLst>
            </p:cNvPr>
            <p:cNvSpPr txBox="1"/>
            <p:nvPr/>
          </p:nvSpPr>
          <p:spPr>
            <a:xfrm>
              <a:off x="2319226" y="2814010"/>
              <a:ext cx="1260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Arial"/>
                  <a:cs typeface="Calibri" pitchFamily="34" charset="0"/>
                </a:rPr>
                <a:t>Rest API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Arial"/>
                  <a:cs typeface="Calibri" pitchFamily="34" charset="0"/>
                </a:rPr>
                <a:t>Mapping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C8E57561-3AEB-4191-B2CE-37DD3F652F2B}"/>
              </a:ext>
            </a:extLst>
          </p:cNvPr>
          <p:cNvSpPr/>
          <p:nvPr/>
        </p:nvSpPr>
        <p:spPr>
          <a:xfrm flipH="1">
            <a:off x="9182320" y="3742001"/>
            <a:ext cx="261716" cy="261716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683107" y="4217347"/>
            <a:ext cx="1260140" cy="886549"/>
            <a:chOff x="977243" y="4211051"/>
            <a:chExt cx="1260140" cy="886549"/>
          </a:xfrm>
        </p:grpSpPr>
        <p:sp>
          <p:nvSpPr>
            <p:cNvPr id="53" name="Rounded Rectangle 8">
              <a:extLst>
                <a:ext uri="{FF2B5EF4-FFF2-40B4-BE49-F238E27FC236}">
                  <a16:creationId xmlns:a16="http://schemas.microsoft.com/office/drawing/2014/main" id="{203E7020-EB72-4D35-A018-1B39E3554A79}"/>
                </a:ext>
              </a:extLst>
            </p:cNvPr>
            <p:cNvSpPr/>
            <p:nvPr/>
          </p:nvSpPr>
          <p:spPr>
            <a:xfrm>
              <a:off x="977243" y="4211051"/>
              <a:ext cx="1260140" cy="886549"/>
            </a:xfrm>
            <a:custGeom>
              <a:avLst/>
              <a:gdLst/>
              <a:ahLst/>
              <a:cxnLst/>
              <a:rect l="l" t="t" r="r" b="b"/>
              <a:pathLst>
                <a:path w="1260140" h="1872209">
                  <a:moveTo>
                    <a:pt x="630071" y="0"/>
                  </a:moveTo>
                  <a:lnTo>
                    <a:pt x="799749" y="292548"/>
                  </a:lnTo>
                  <a:lnTo>
                    <a:pt x="1107260" y="292548"/>
                  </a:lnTo>
                  <a:cubicBezTo>
                    <a:pt x="1191693" y="292548"/>
                    <a:pt x="1260140" y="360995"/>
                    <a:pt x="1260140" y="445428"/>
                  </a:cubicBezTo>
                  <a:lnTo>
                    <a:pt x="1260140" y="1719329"/>
                  </a:lnTo>
                  <a:cubicBezTo>
                    <a:pt x="1260140" y="1803762"/>
                    <a:pt x="1191693" y="1872209"/>
                    <a:pt x="1107260" y="1872209"/>
                  </a:cubicBezTo>
                  <a:lnTo>
                    <a:pt x="152880" y="1872209"/>
                  </a:lnTo>
                  <a:cubicBezTo>
                    <a:pt x="68447" y="1872209"/>
                    <a:pt x="0" y="1803762"/>
                    <a:pt x="0" y="1719329"/>
                  </a:cubicBezTo>
                  <a:lnTo>
                    <a:pt x="0" y="445428"/>
                  </a:lnTo>
                  <a:cubicBezTo>
                    <a:pt x="0" y="360995"/>
                    <a:pt x="68447" y="292548"/>
                    <a:pt x="152880" y="292548"/>
                  </a:cubicBezTo>
                  <a:lnTo>
                    <a:pt x="460393" y="292548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98000"/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0B54924-4FE0-49EC-A242-74F9D4F724D6}"/>
                </a:ext>
              </a:extLst>
            </p:cNvPr>
            <p:cNvSpPr txBox="1"/>
            <p:nvPr/>
          </p:nvSpPr>
          <p:spPr>
            <a:xfrm>
              <a:off x="977243" y="4482972"/>
              <a:ext cx="1260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Application</a:t>
              </a:r>
            </a:p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Arial"/>
                  <a:cs typeface="Calibri" pitchFamily="34" charset="0"/>
                </a:rPr>
                <a:t>Security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3DA9988-F104-452F-9229-5F37C7B991AD}"/>
              </a:ext>
            </a:extLst>
          </p:cNvPr>
          <p:cNvSpPr txBox="1"/>
          <p:nvPr/>
        </p:nvSpPr>
        <p:spPr>
          <a:xfrm>
            <a:off x="8682193" y="3238044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Calibri" pitchFamily="34" charset="0"/>
              </a:rPr>
              <a:t>7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Calibri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7E0D45A-53D9-4D15-BE69-5ED8F2962C11}"/>
              </a:ext>
            </a:extLst>
          </p:cNvPr>
          <p:cNvSpPr/>
          <p:nvPr/>
        </p:nvSpPr>
        <p:spPr>
          <a:xfrm rot="10800000" flipH="1">
            <a:off x="10482143" y="3749785"/>
            <a:ext cx="261716" cy="26171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53E225-6961-4286-8ABC-226513B8FA7B}"/>
              </a:ext>
            </a:extLst>
          </p:cNvPr>
          <p:cNvSpPr txBox="1"/>
          <p:nvPr/>
        </p:nvSpPr>
        <p:spPr>
          <a:xfrm>
            <a:off x="9982931" y="4076819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8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Calibri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9982931" y="2713089"/>
            <a:ext cx="1260140" cy="837174"/>
            <a:chOff x="2319226" y="2709100"/>
            <a:chExt cx="1260140" cy="837174"/>
          </a:xfrm>
        </p:grpSpPr>
        <p:sp>
          <p:nvSpPr>
            <p:cNvPr id="59" name="Rounded Rectangle 8">
              <a:extLst>
                <a:ext uri="{FF2B5EF4-FFF2-40B4-BE49-F238E27FC236}">
                  <a16:creationId xmlns:a16="http://schemas.microsoft.com/office/drawing/2014/main" id="{C7B57B69-F8FE-4A19-A7DE-6F7A380F8454}"/>
                </a:ext>
              </a:extLst>
            </p:cNvPr>
            <p:cNvSpPr/>
            <p:nvPr/>
          </p:nvSpPr>
          <p:spPr>
            <a:xfrm rot="10800000">
              <a:off x="2319226" y="2709100"/>
              <a:ext cx="1260140" cy="837174"/>
            </a:xfrm>
            <a:custGeom>
              <a:avLst/>
              <a:gdLst/>
              <a:ahLst/>
              <a:cxnLst/>
              <a:rect l="l" t="t" r="r" b="b"/>
              <a:pathLst>
                <a:path w="1260140" h="1872209">
                  <a:moveTo>
                    <a:pt x="630071" y="0"/>
                  </a:moveTo>
                  <a:lnTo>
                    <a:pt x="799749" y="292548"/>
                  </a:lnTo>
                  <a:lnTo>
                    <a:pt x="1107260" y="292548"/>
                  </a:lnTo>
                  <a:cubicBezTo>
                    <a:pt x="1191693" y="292548"/>
                    <a:pt x="1260140" y="360995"/>
                    <a:pt x="1260140" y="445428"/>
                  </a:cubicBezTo>
                  <a:lnTo>
                    <a:pt x="1260140" y="1719329"/>
                  </a:lnTo>
                  <a:cubicBezTo>
                    <a:pt x="1260140" y="1803762"/>
                    <a:pt x="1191693" y="1872209"/>
                    <a:pt x="1107260" y="1872209"/>
                  </a:cubicBezTo>
                  <a:lnTo>
                    <a:pt x="152880" y="1872209"/>
                  </a:lnTo>
                  <a:cubicBezTo>
                    <a:pt x="68447" y="1872209"/>
                    <a:pt x="0" y="1803762"/>
                    <a:pt x="0" y="1719329"/>
                  </a:cubicBezTo>
                  <a:lnTo>
                    <a:pt x="0" y="445428"/>
                  </a:lnTo>
                  <a:cubicBezTo>
                    <a:pt x="0" y="360995"/>
                    <a:pt x="68447" y="292548"/>
                    <a:pt x="152880" y="292548"/>
                  </a:cubicBezTo>
                  <a:lnTo>
                    <a:pt x="460393" y="292548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B54924-4FE0-49EC-A242-74F9D4F724D6}"/>
                </a:ext>
              </a:extLst>
            </p:cNvPr>
            <p:cNvSpPr txBox="1"/>
            <p:nvPr/>
          </p:nvSpPr>
          <p:spPr>
            <a:xfrm>
              <a:off x="2319226" y="2814010"/>
              <a:ext cx="1260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Arial"/>
                  <a:cs typeface="Calibri" pitchFamily="34" charset="0"/>
                </a:rPr>
                <a:t>Application</a:t>
              </a:r>
            </a:p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Layout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34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3282BE"/>
                </a:solidFill>
              </a:rPr>
              <a:t>Latar</a:t>
            </a:r>
            <a:r>
              <a:rPr lang="en-US" dirty="0" smtClean="0">
                <a:solidFill>
                  <a:srgbClr val="3282BE"/>
                </a:solidFill>
              </a:rPr>
              <a:t> </a:t>
            </a:r>
            <a:r>
              <a:rPr lang="en-US" dirty="0" err="1" smtClean="0">
                <a:solidFill>
                  <a:srgbClr val="3282BE"/>
                </a:solidFill>
              </a:rPr>
              <a:t>Belakang</a:t>
            </a:r>
            <a:endParaRPr lang="en-US" dirty="0">
              <a:solidFill>
                <a:srgbClr val="3282BE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84C354-35A4-424B-A456-F6CBEB5280FF}"/>
              </a:ext>
            </a:extLst>
          </p:cNvPr>
          <p:cNvGrpSpPr/>
          <p:nvPr/>
        </p:nvGrpSpPr>
        <p:grpSpPr>
          <a:xfrm>
            <a:off x="2905340" y="2238960"/>
            <a:ext cx="6375502" cy="3836956"/>
            <a:chOff x="1835696" y="2058492"/>
            <a:chExt cx="5544614" cy="3336904"/>
          </a:xfrm>
        </p:grpSpPr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09376FDE-06E7-47D8-8709-FD129D2CA1A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E4BB351-08DD-4E3A-BE33-D7E09FAF4F1A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2600FE2-0D9B-45F6-A54D-3DC7445E0095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090AAA6-A3FF-41DA-9789-561D770A1151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E42C92-8E93-41FE-8A52-B917A3A35340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CF773B-C434-4452-AEFC-703330F863C2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F21796-DC4D-4E03-B6BF-EB150C5CE987}"/>
                </a:ext>
              </a:extLst>
            </p:cNvPr>
            <p:cNvSpPr txBox="1"/>
            <p:nvPr/>
          </p:nvSpPr>
          <p:spPr>
            <a:xfrm>
              <a:off x="5691337" y="2674509"/>
              <a:ext cx="1440160" cy="722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Mobile Banking BTPN </a:t>
              </a:r>
              <a:r>
                <a:rPr lang="en-US" altLang="ko-KR" sz="1600" b="1" dirty="0" err="1" smtClean="0">
                  <a:solidFill>
                    <a:schemeClr val="bg1"/>
                  </a:solidFill>
                </a:rPr>
                <a:t>Syariah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1B8857-5C9F-483F-BD33-97AF8CE286C9}"/>
                </a:ext>
              </a:extLst>
            </p:cNvPr>
            <p:cNvSpPr txBox="1"/>
            <p:nvPr/>
          </p:nvSpPr>
          <p:spPr>
            <a:xfrm>
              <a:off x="4403594" y="4217521"/>
              <a:ext cx="1330473" cy="562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bg1"/>
                  </a:solidFill>
                </a:rPr>
                <a:t>Transaksi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200" b="1" dirty="0" err="1" smtClean="0">
                  <a:solidFill>
                    <a:schemeClr val="bg1"/>
                  </a:solidFill>
                </a:rPr>
                <a:t>uang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200" b="1" dirty="0" err="1" smtClean="0">
                  <a:solidFill>
                    <a:schemeClr val="bg1"/>
                  </a:solidFill>
                </a:rPr>
                <a:t>elektronik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200" b="1" dirty="0" err="1" smtClean="0">
                  <a:solidFill>
                    <a:schemeClr val="bg1"/>
                  </a:solidFill>
                </a:rPr>
                <a:t>meningkat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6F3BD7-7B88-462D-A1E7-B70553E5A418}"/>
                </a:ext>
              </a:extLst>
            </p:cNvPr>
            <p:cNvSpPr txBox="1"/>
            <p:nvPr/>
          </p:nvSpPr>
          <p:spPr>
            <a:xfrm>
              <a:off x="3448969" y="2714240"/>
              <a:ext cx="1149509" cy="642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bg1"/>
                  </a:solidFill>
                </a:rPr>
                <a:t>Transaksi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</a:rPr>
                <a:t>kartu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</a:rPr>
                <a:t>debet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</a:rPr>
                <a:t>menurun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7BB41D-9C1B-475E-8436-D8FCBF9FE928}"/>
                </a:ext>
              </a:extLst>
            </p:cNvPr>
            <p:cNvSpPr txBox="1"/>
            <p:nvPr/>
          </p:nvSpPr>
          <p:spPr>
            <a:xfrm>
              <a:off x="2579579" y="3864976"/>
              <a:ext cx="883667" cy="669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 err="1" smtClean="0">
                  <a:solidFill>
                    <a:schemeClr val="bg1"/>
                  </a:solidFill>
                </a:rPr>
                <a:t>Pengguna</a:t>
              </a:r>
              <a:r>
                <a:rPr lang="en-US" altLang="ko-KR" sz="1100" b="1" dirty="0" smtClean="0">
                  <a:solidFill>
                    <a:schemeClr val="bg1"/>
                  </a:solidFill>
                </a:rPr>
                <a:t> Smartphone</a:t>
              </a:r>
            </a:p>
            <a:p>
              <a:pPr algn="ctr"/>
              <a:r>
                <a:rPr lang="en-US" altLang="ko-KR" sz="1100" b="1" dirty="0" err="1" smtClean="0">
                  <a:solidFill>
                    <a:schemeClr val="bg1"/>
                  </a:solidFill>
                </a:rPr>
                <a:t>naik</a:t>
              </a:r>
              <a:r>
                <a:rPr lang="en-US" altLang="ko-KR" sz="11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100" b="1" dirty="0" err="1" smtClean="0">
                  <a:solidFill>
                    <a:schemeClr val="bg1"/>
                  </a:solidFill>
                </a:rPr>
                <a:t>selama</a:t>
              </a:r>
              <a:r>
                <a:rPr lang="en-US" altLang="ko-KR" sz="1100" b="1" dirty="0" smtClean="0">
                  <a:solidFill>
                    <a:schemeClr val="bg1"/>
                  </a:solidFill>
                </a:rPr>
                <a:t> WFH</a:t>
              </a:r>
              <a:endParaRPr lang="en-US" altLang="ko-KR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542665-5437-4929-AB8B-5EBD88078FDD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44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7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335C39-32F5-41B3-8261-844CCC105766}"/>
                </a:ext>
              </a:extLst>
            </p:cNvPr>
            <p:cNvSpPr txBox="1"/>
            <p:nvPr/>
          </p:nvSpPr>
          <p:spPr>
            <a:xfrm>
              <a:off x="1982793" y="3045396"/>
              <a:ext cx="674058" cy="44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 err="1" smtClean="0">
                  <a:solidFill>
                    <a:schemeClr val="bg1"/>
                  </a:solidFill>
                </a:rPr>
                <a:t>Pengguna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900" b="1" dirty="0" err="1" smtClean="0">
                  <a:solidFill>
                    <a:schemeClr val="bg1"/>
                  </a:solidFill>
                </a:rPr>
                <a:t>Intenet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900" b="1" dirty="0" err="1" smtClean="0">
                  <a:solidFill>
                    <a:schemeClr val="bg1"/>
                  </a:solidFill>
                </a:rPr>
                <a:t>meningkat</a:t>
              </a:r>
              <a:endParaRPr lang="en-US" altLang="ko-KR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95D4D32-8099-47A1-80AA-D76A277E1D80}"/>
              </a:ext>
            </a:extLst>
          </p:cNvPr>
          <p:cNvSpPr txBox="1"/>
          <p:nvPr/>
        </p:nvSpPr>
        <p:spPr>
          <a:xfrm>
            <a:off x="7701531" y="5075847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Transaksi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uang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elektronik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meningkat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330,4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juta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kali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menjadi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412,1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juta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kali per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April 2020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C485A6-4173-4356-B603-7ADE25FE19FC}"/>
              </a:ext>
            </a:extLst>
          </p:cNvPr>
          <p:cNvSpPr/>
          <p:nvPr/>
        </p:nvSpPr>
        <p:spPr>
          <a:xfrm>
            <a:off x="8155616" y="4717067"/>
            <a:ext cx="663105" cy="360040"/>
          </a:xfrm>
          <a:prstGeom prst="rect">
            <a:avLst/>
          </a:prstGeom>
          <a:solidFill>
            <a:srgbClr val="65A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24,7%</a:t>
            </a:r>
            <a:endParaRPr lang="ko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FF1176-F04D-4923-9C16-51E2171585B8}"/>
              </a:ext>
            </a:extLst>
          </p:cNvPr>
          <p:cNvSpPr txBox="1"/>
          <p:nvPr/>
        </p:nvSpPr>
        <p:spPr>
          <a:xfrm>
            <a:off x="1378752" y="5302662"/>
            <a:ext cx="2282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Pengguna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Smartphone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naik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168,9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juta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jiwa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(2019)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menjadi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187,1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juta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jiwa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(2020),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tumbuh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6.8%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E4AA1A-749C-4F18-B4DC-24B3387B3DEF}"/>
              </a:ext>
            </a:extLst>
          </p:cNvPr>
          <p:cNvSpPr/>
          <p:nvPr/>
        </p:nvSpPr>
        <p:spPr>
          <a:xfrm>
            <a:off x="2905339" y="4929847"/>
            <a:ext cx="656944" cy="360040"/>
          </a:xfrm>
          <a:prstGeom prst="rect">
            <a:avLst/>
          </a:prstGeom>
          <a:solidFill>
            <a:srgbClr val="AAC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70,1%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7DEF88-9DCF-486C-8C11-239439C56A05}"/>
              </a:ext>
            </a:extLst>
          </p:cNvPr>
          <p:cNvSpPr txBox="1"/>
          <p:nvPr/>
        </p:nvSpPr>
        <p:spPr>
          <a:xfrm>
            <a:off x="1614624" y="1199852"/>
            <a:ext cx="3145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Volume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transaksi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kartu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debit per April 2020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menurun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66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juta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kali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transaksi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561,3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juta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transaksi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dikarenakan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penerapan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PSBB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ketakutan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akan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penularan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virus corona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lewat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mesin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ATM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2AC05-037A-478D-8DDD-30ECF718F808}"/>
              </a:ext>
            </a:extLst>
          </p:cNvPr>
          <p:cNvSpPr/>
          <p:nvPr/>
        </p:nvSpPr>
        <p:spPr>
          <a:xfrm>
            <a:off x="4050217" y="2391153"/>
            <a:ext cx="626043" cy="360040"/>
          </a:xfrm>
          <a:prstGeom prst="rect">
            <a:avLst/>
          </a:prstGeom>
          <a:solidFill>
            <a:srgbClr val="7FB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13,2%</a:t>
            </a:r>
            <a:endParaRPr lang="ko-KR" altLang="en-US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64C2D0-6275-4A87-98BB-D8272F63DFF8}"/>
              </a:ext>
            </a:extLst>
          </p:cNvPr>
          <p:cNvSpPr txBox="1"/>
          <p:nvPr/>
        </p:nvSpPr>
        <p:spPr>
          <a:xfrm>
            <a:off x="7617666" y="1186311"/>
            <a:ext cx="4036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Mobile banking BTPN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Syariah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menjadi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solusi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yang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tepat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dalam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memperluas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jangkauan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serta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kebermanfaatan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Bank BTPN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Syariah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selaras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dengan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Blueprint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Sistem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Pembayaran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Indonesia (BSPI) 2025 yang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disusun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oleh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Bank Indonesia.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0E1689-7F24-46B9-9107-F97D720302DD}"/>
              </a:ext>
            </a:extLst>
          </p:cNvPr>
          <p:cNvSpPr/>
          <p:nvPr/>
        </p:nvSpPr>
        <p:spPr>
          <a:xfrm>
            <a:off x="7089244" y="1399312"/>
            <a:ext cx="499047" cy="499047"/>
          </a:xfrm>
          <a:prstGeom prst="rect">
            <a:avLst/>
          </a:prstGeom>
          <a:solidFill>
            <a:srgbClr val="328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7DBA01-2A4B-4EBF-ACC1-FB7F6C97D60C}"/>
              </a:ext>
            </a:extLst>
          </p:cNvPr>
          <p:cNvSpPr txBox="1"/>
          <p:nvPr/>
        </p:nvSpPr>
        <p:spPr>
          <a:xfrm>
            <a:off x="832318" y="3649440"/>
            <a:ext cx="2062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Jumlah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pengguna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internet di Indonesia Q2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tahun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2020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mencapai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196,7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jiwa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1FFBE5-AD1C-435B-8DE6-E8BB6650D156}"/>
              </a:ext>
            </a:extLst>
          </p:cNvPr>
          <p:cNvSpPr/>
          <p:nvPr/>
        </p:nvSpPr>
        <p:spPr>
          <a:xfrm>
            <a:off x="2123714" y="3270909"/>
            <a:ext cx="613407" cy="360040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73,7%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1659665" y="3243415"/>
            <a:ext cx="387534" cy="3875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rgbClr val="D4E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7DBA01-2A4B-4EBF-ACC1-FB7F6C97D60C}"/>
              </a:ext>
            </a:extLst>
          </p:cNvPr>
          <p:cNvSpPr txBox="1"/>
          <p:nvPr/>
        </p:nvSpPr>
        <p:spPr>
          <a:xfrm>
            <a:off x="815843" y="4252607"/>
            <a:ext cx="20620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Source: </a:t>
            </a:r>
            <a:r>
              <a:rPr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survei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Asosiasi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Penyelenggara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Jasa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Internet Indonesia (APJII)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7DBA01-2A4B-4EBF-ACC1-FB7F6C97D60C}"/>
              </a:ext>
            </a:extLst>
          </p:cNvPr>
          <p:cNvSpPr txBox="1"/>
          <p:nvPr/>
        </p:nvSpPr>
        <p:spPr>
          <a:xfrm>
            <a:off x="1590878" y="6073530"/>
            <a:ext cx="2062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Source: databoks.katadata.co.id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2451236" y="4899779"/>
            <a:ext cx="387534" cy="3875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rgbClr val="AAC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7DBA01-2A4B-4EBF-ACC1-FB7F6C97D60C}"/>
              </a:ext>
            </a:extLst>
          </p:cNvPr>
          <p:cNvSpPr txBox="1"/>
          <p:nvPr/>
        </p:nvSpPr>
        <p:spPr>
          <a:xfrm>
            <a:off x="2698302" y="2146685"/>
            <a:ext cx="2062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Source: Bank Indonesia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3629375" y="2391392"/>
            <a:ext cx="360041" cy="359563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rgbClr val="7FB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7DBA01-2A4B-4EBF-ACC1-FB7F6C97D60C}"/>
              </a:ext>
            </a:extLst>
          </p:cNvPr>
          <p:cNvSpPr txBox="1"/>
          <p:nvPr/>
        </p:nvSpPr>
        <p:spPr>
          <a:xfrm>
            <a:off x="7531927" y="5664934"/>
            <a:ext cx="23067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Source: </a:t>
            </a:r>
            <a:r>
              <a:rPr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Asosiasi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Fintech Indonesia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ounded Rectangle 51">
            <a:extLst>
              <a:ext uri="{FF2B5EF4-FFF2-40B4-BE49-F238E27FC236}">
                <a16:creationId xmlns:a16="http://schemas.microsoft.com/office/drawing/2014/main" id="{185F26F9-BF76-405B-8EAA-2CFD211B4A25}"/>
              </a:ext>
            </a:extLst>
          </p:cNvPr>
          <p:cNvSpPr/>
          <p:nvPr/>
        </p:nvSpPr>
        <p:spPr>
          <a:xfrm rot="16200000" flipH="1">
            <a:off x="7182396" y="1479994"/>
            <a:ext cx="328644" cy="30950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7724032" y="4717067"/>
            <a:ext cx="365014" cy="36501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rgbClr val="65A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6494271" y="1394758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rgbClr val="328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2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098" y="5595962"/>
            <a:ext cx="8291487" cy="710877"/>
          </a:xfrm>
        </p:spPr>
        <p:txBody>
          <a:bodyPr/>
          <a:lstStyle/>
          <a:p>
            <a:r>
              <a:rPr lang="en-US" altLang="ko-KR" dirty="0" smtClean="0"/>
              <a:t>Next: Detailed Features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99676" y="1592226"/>
            <a:ext cx="4929616" cy="484857"/>
            <a:chOff x="803640" y="3362835"/>
            <a:chExt cx="2059657" cy="484857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0693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3365098" y="5301208"/>
            <a:ext cx="8064903" cy="122413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/>
          <p:cNvSpPr/>
          <p:nvPr/>
        </p:nvSpPr>
        <p:spPr>
          <a:xfrm>
            <a:off x="8105468" y="1646540"/>
            <a:ext cx="272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Register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Nasabah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Baru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1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2" b="9992"/>
          <a:stretch>
            <a:fillRect/>
          </a:stretch>
        </p:blipFill>
        <p:spPr>
          <a:xfrm rot="20700000">
            <a:off x="1270587" y="1627803"/>
            <a:ext cx="1786145" cy="2900071"/>
          </a:xfrm>
        </p:spPr>
      </p:pic>
      <p:grpSp>
        <p:nvGrpSpPr>
          <p:cNvPr id="51" name="Group 50"/>
          <p:cNvGrpSpPr/>
          <p:nvPr/>
        </p:nvGrpSpPr>
        <p:grpSpPr>
          <a:xfrm>
            <a:off x="2757643" y="2672571"/>
            <a:ext cx="751104" cy="1441755"/>
            <a:chOff x="4661983" y="2106581"/>
            <a:chExt cx="497554" cy="745743"/>
          </a:xfrm>
          <a:solidFill>
            <a:schemeClr val="bg1">
              <a:lumMod val="85000"/>
            </a:schemeClr>
          </a:solidFill>
        </p:grpSpPr>
        <p:sp>
          <p:nvSpPr>
            <p:cNvPr id="52" name="Rounded Rectangle 51"/>
            <p:cNvSpPr/>
            <p:nvPr/>
          </p:nvSpPr>
          <p:spPr>
            <a:xfrm rot="3148397">
              <a:off x="4756549" y="2012015"/>
              <a:ext cx="265003" cy="4541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 rot="3148397">
              <a:off x="4786261" y="2266384"/>
              <a:ext cx="265003" cy="4541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 rot="3148397">
              <a:off x="4839828" y="2532616"/>
              <a:ext cx="251279" cy="38813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7248924" y="2338991"/>
            <a:ext cx="3159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Login 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dan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 Logout 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Nasabah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70164" y="2970232"/>
            <a:ext cx="2082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Mutasi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Rekening</a:t>
            </a:r>
            <a:endParaRPr lang="en-US" altLang="ko-KR" b="1" dirty="0" smtClean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dan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cek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Saldo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83916" y="3813680"/>
            <a:ext cx="2954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Pembayaran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Kartu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Kredit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Freeform 23">
            <a:extLst>
              <a:ext uri="{FF2B5EF4-FFF2-40B4-BE49-F238E27FC236}">
                <a16:creationId xmlns:a16="http://schemas.microsoft.com/office/drawing/2014/main" id="{036FD76F-9545-411F-939C-DF41ED863657}"/>
              </a:ext>
            </a:extLst>
          </p:cNvPr>
          <p:cNvSpPr>
            <a:spLocks noChangeAspect="1"/>
          </p:cNvSpPr>
          <p:nvPr/>
        </p:nvSpPr>
        <p:spPr>
          <a:xfrm flipH="1">
            <a:off x="10947315" y="1721414"/>
            <a:ext cx="381264" cy="242587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B96BED6D-4D7D-4C72-96EE-C9CDD6B72B5A}"/>
              </a:ext>
            </a:extLst>
          </p:cNvPr>
          <p:cNvSpPr/>
          <p:nvPr/>
        </p:nvSpPr>
        <p:spPr>
          <a:xfrm>
            <a:off x="9726714" y="3102265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Rounded Rectangle 2">
            <a:extLst>
              <a:ext uri="{FF2B5EF4-FFF2-40B4-BE49-F238E27FC236}">
                <a16:creationId xmlns:a16="http://schemas.microsoft.com/office/drawing/2014/main" id="{34B31578-A7C8-4A77-B46C-6CC326635DBD}"/>
              </a:ext>
            </a:extLst>
          </p:cNvPr>
          <p:cNvSpPr>
            <a:spLocks noChangeAspect="1"/>
          </p:cNvSpPr>
          <p:nvPr/>
        </p:nvSpPr>
        <p:spPr>
          <a:xfrm>
            <a:off x="10481944" y="2367276"/>
            <a:ext cx="200400" cy="360000"/>
          </a:xfrm>
          <a:custGeom>
            <a:avLst/>
            <a:gdLst/>
            <a:ahLst/>
            <a:cxnLst/>
            <a:rect l="l" t="t" r="r" b="b"/>
            <a:pathLst>
              <a:path w="2160240" h="3880673">
                <a:moveTo>
                  <a:pt x="816120" y="3545649"/>
                </a:moveTo>
                <a:cubicBezTo>
                  <a:pt x="802865" y="3545649"/>
                  <a:pt x="792120" y="3556394"/>
                  <a:pt x="792120" y="3569649"/>
                </a:cubicBezTo>
                <a:lnTo>
                  <a:pt x="792120" y="3665649"/>
                </a:lnTo>
                <a:cubicBezTo>
                  <a:pt x="792120" y="3678904"/>
                  <a:pt x="802865" y="3689649"/>
                  <a:pt x="816120" y="3689649"/>
                </a:cubicBezTo>
                <a:lnTo>
                  <a:pt x="1344120" y="3689649"/>
                </a:lnTo>
                <a:cubicBezTo>
                  <a:pt x="1357375" y="3689649"/>
                  <a:pt x="1368120" y="3678904"/>
                  <a:pt x="1368120" y="3665649"/>
                </a:cubicBezTo>
                <a:lnTo>
                  <a:pt x="1368120" y="3569649"/>
                </a:lnTo>
                <a:cubicBezTo>
                  <a:pt x="1368120" y="3556394"/>
                  <a:pt x="1357375" y="3545649"/>
                  <a:pt x="1344120" y="3545649"/>
                </a:cubicBezTo>
                <a:close/>
                <a:moveTo>
                  <a:pt x="1458489" y="1982610"/>
                </a:moveTo>
                <a:lnTo>
                  <a:pt x="1698487" y="1982610"/>
                </a:lnTo>
                <a:cubicBezTo>
                  <a:pt x="1731625" y="1982610"/>
                  <a:pt x="1758488" y="2009473"/>
                  <a:pt x="1758488" y="2042611"/>
                </a:cubicBezTo>
                <a:lnTo>
                  <a:pt x="1758488" y="2282649"/>
                </a:lnTo>
                <a:cubicBezTo>
                  <a:pt x="1758488" y="2315787"/>
                  <a:pt x="1731625" y="2342650"/>
                  <a:pt x="1698487" y="2342650"/>
                </a:cubicBezTo>
                <a:lnTo>
                  <a:pt x="1458489" y="2342650"/>
                </a:lnTo>
                <a:cubicBezTo>
                  <a:pt x="1425351" y="2342650"/>
                  <a:pt x="1398488" y="2315787"/>
                  <a:pt x="1398488" y="2282649"/>
                </a:cubicBezTo>
                <a:lnTo>
                  <a:pt x="1398488" y="2042611"/>
                </a:lnTo>
                <a:cubicBezTo>
                  <a:pt x="1398488" y="2009473"/>
                  <a:pt x="1425351" y="1982610"/>
                  <a:pt x="1458489" y="1982610"/>
                </a:cubicBezTo>
                <a:close/>
                <a:moveTo>
                  <a:pt x="946089" y="1982610"/>
                </a:moveTo>
                <a:lnTo>
                  <a:pt x="1186087" y="1982610"/>
                </a:lnTo>
                <a:cubicBezTo>
                  <a:pt x="1219225" y="1982610"/>
                  <a:pt x="1246088" y="2009473"/>
                  <a:pt x="1246088" y="2042611"/>
                </a:cubicBezTo>
                <a:lnTo>
                  <a:pt x="1246088" y="2282649"/>
                </a:lnTo>
                <a:cubicBezTo>
                  <a:pt x="1246088" y="2315787"/>
                  <a:pt x="1219225" y="2342650"/>
                  <a:pt x="1186087" y="2342650"/>
                </a:cubicBezTo>
                <a:lnTo>
                  <a:pt x="946089" y="2342650"/>
                </a:lnTo>
                <a:cubicBezTo>
                  <a:pt x="912951" y="2342650"/>
                  <a:pt x="886088" y="2315787"/>
                  <a:pt x="886088" y="2282649"/>
                </a:cubicBezTo>
                <a:lnTo>
                  <a:pt x="886088" y="2042611"/>
                </a:lnTo>
                <a:cubicBezTo>
                  <a:pt x="886088" y="2009473"/>
                  <a:pt x="912951" y="1982610"/>
                  <a:pt x="946089" y="1982610"/>
                </a:cubicBezTo>
                <a:close/>
                <a:moveTo>
                  <a:pt x="434129" y="1982610"/>
                </a:moveTo>
                <a:lnTo>
                  <a:pt x="674127" y="1982610"/>
                </a:lnTo>
                <a:cubicBezTo>
                  <a:pt x="707265" y="1982610"/>
                  <a:pt x="734128" y="2009473"/>
                  <a:pt x="734128" y="2042611"/>
                </a:cubicBezTo>
                <a:lnTo>
                  <a:pt x="734128" y="2282649"/>
                </a:lnTo>
                <a:cubicBezTo>
                  <a:pt x="734128" y="2315787"/>
                  <a:pt x="707265" y="2342650"/>
                  <a:pt x="674127" y="2342650"/>
                </a:cubicBezTo>
                <a:lnTo>
                  <a:pt x="434129" y="2342650"/>
                </a:lnTo>
                <a:cubicBezTo>
                  <a:pt x="400991" y="2342650"/>
                  <a:pt x="374128" y="2315787"/>
                  <a:pt x="374128" y="2282649"/>
                </a:cubicBezTo>
                <a:lnTo>
                  <a:pt x="374128" y="2042611"/>
                </a:lnTo>
                <a:cubicBezTo>
                  <a:pt x="374128" y="2009473"/>
                  <a:pt x="400991" y="1982610"/>
                  <a:pt x="434129" y="1982610"/>
                </a:cubicBezTo>
                <a:close/>
                <a:moveTo>
                  <a:pt x="1458489" y="1434014"/>
                </a:moveTo>
                <a:lnTo>
                  <a:pt x="1698487" y="1434014"/>
                </a:lnTo>
                <a:cubicBezTo>
                  <a:pt x="1731625" y="1434014"/>
                  <a:pt x="1758488" y="1460877"/>
                  <a:pt x="1758488" y="1494015"/>
                </a:cubicBezTo>
                <a:lnTo>
                  <a:pt x="1758488" y="1734053"/>
                </a:lnTo>
                <a:cubicBezTo>
                  <a:pt x="1758488" y="1767191"/>
                  <a:pt x="1731625" y="1794054"/>
                  <a:pt x="1698487" y="1794054"/>
                </a:cubicBezTo>
                <a:lnTo>
                  <a:pt x="1458489" y="1794054"/>
                </a:lnTo>
                <a:cubicBezTo>
                  <a:pt x="1425351" y="1794054"/>
                  <a:pt x="1398488" y="1767191"/>
                  <a:pt x="1398488" y="1734053"/>
                </a:cubicBezTo>
                <a:lnTo>
                  <a:pt x="1398488" y="1494015"/>
                </a:lnTo>
                <a:cubicBezTo>
                  <a:pt x="1398488" y="1460877"/>
                  <a:pt x="1425351" y="1434014"/>
                  <a:pt x="1458489" y="1434014"/>
                </a:cubicBezTo>
                <a:close/>
                <a:moveTo>
                  <a:pt x="946089" y="1434014"/>
                </a:moveTo>
                <a:lnTo>
                  <a:pt x="1186087" y="1434014"/>
                </a:lnTo>
                <a:cubicBezTo>
                  <a:pt x="1219225" y="1434014"/>
                  <a:pt x="1246088" y="1460877"/>
                  <a:pt x="1246088" y="1494015"/>
                </a:cubicBezTo>
                <a:lnTo>
                  <a:pt x="1246088" y="1734053"/>
                </a:lnTo>
                <a:cubicBezTo>
                  <a:pt x="1246088" y="1767191"/>
                  <a:pt x="1219225" y="1794054"/>
                  <a:pt x="1186087" y="1794054"/>
                </a:cubicBezTo>
                <a:lnTo>
                  <a:pt x="946089" y="1794054"/>
                </a:lnTo>
                <a:cubicBezTo>
                  <a:pt x="912951" y="1794054"/>
                  <a:pt x="886088" y="1767191"/>
                  <a:pt x="886088" y="1734053"/>
                </a:cubicBezTo>
                <a:lnTo>
                  <a:pt x="886088" y="1494015"/>
                </a:lnTo>
                <a:cubicBezTo>
                  <a:pt x="886088" y="1460877"/>
                  <a:pt x="912951" y="1434014"/>
                  <a:pt x="946089" y="1434014"/>
                </a:cubicBezTo>
                <a:close/>
                <a:moveTo>
                  <a:pt x="434129" y="1434014"/>
                </a:moveTo>
                <a:lnTo>
                  <a:pt x="674127" y="1434014"/>
                </a:lnTo>
                <a:cubicBezTo>
                  <a:pt x="707265" y="1434014"/>
                  <a:pt x="734128" y="1460877"/>
                  <a:pt x="734128" y="1494015"/>
                </a:cubicBezTo>
                <a:lnTo>
                  <a:pt x="734128" y="1734053"/>
                </a:lnTo>
                <a:cubicBezTo>
                  <a:pt x="734128" y="1767191"/>
                  <a:pt x="707265" y="1794054"/>
                  <a:pt x="674127" y="1794054"/>
                </a:cubicBezTo>
                <a:lnTo>
                  <a:pt x="434129" y="1794054"/>
                </a:lnTo>
                <a:cubicBezTo>
                  <a:pt x="400991" y="1794054"/>
                  <a:pt x="374128" y="1767191"/>
                  <a:pt x="374128" y="1734053"/>
                </a:cubicBezTo>
                <a:lnTo>
                  <a:pt x="374128" y="1494015"/>
                </a:lnTo>
                <a:cubicBezTo>
                  <a:pt x="374128" y="1460877"/>
                  <a:pt x="400991" y="1434014"/>
                  <a:pt x="434129" y="1434014"/>
                </a:cubicBezTo>
                <a:close/>
                <a:moveTo>
                  <a:pt x="1458489" y="885417"/>
                </a:moveTo>
                <a:lnTo>
                  <a:pt x="1698487" y="885417"/>
                </a:lnTo>
                <a:cubicBezTo>
                  <a:pt x="1731625" y="885417"/>
                  <a:pt x="1758488" y="912280"/>
                  <a:pt x="1758488" y="945418"/>
                </a:cubicBezTo>
                <a:lnTo>
                  <a:pt x="1758488" y="1185456"/>
                </a:lnTo>
                <a:cubicBezTo>
                  <a:pt x="1758488" y="1218594"/>
                  <a:pt x="1731625" y="1245457"/>
                  <a:pt x="1698487" y="1245457"/>
                </a:cubicBezTo>
                <a:lnTo>
                  <a:pt x="1458489" y="1245457"/>
                </a:lnTo>
                <a:cubicBezTo>
                  <a:pt x="1425351" y="1245457"/>
                  <a:pt x="1398488" y="1218594"/>
                  <a:pt x="1398488" y="1185456"/>
                </a:cubicBezTo>
                <a:lnTo>
                  <a:pt x="1398488" y="945418"/>
                </a:lnTo>
                <a:cubicBezTo>
                  <a:pt x="1398488" y="912280"/>
                  <a:pt x="1425351" y="885417"/>
                  <a:pt x="1458489" y="885417"/>
                </a:cubicBezTo>
                <a:close/>
                <a:moveTo>
                  <a:pt x="946089" y="885417"/>
                </a:moveTo>
                <a:lnTo>
                  <a:pt x="1186087" y="885417"/>
                </a:lnTo>
                <a:cubicBezTo>
                  <a:pt x="1219225" y="885417"/>
                  <a:pt x="1246088" y="912280"/>
                  <a:pt x="1246088" y="945418"/>
                </a:cubicBezTo>
                <a:lnTo>
                  <a:pt x="1246088" y="1185456"/>
                </a:lnTo>
                <a:cubicBezTo>
                  <a:pt x="1246088" y="1218594"/>
                  <a:pt x="1219225" y="1245457"/>
                  <a:pt x="1186087" y="1245457"/>
                </a:cubicBezTo>
                <a:lnTo>
                  <a:pt x="946089" y="1245457"/>
                </a:lnTo>
                <a:cubicBezTo>
                  <a:pt x="912951" y="1245457"/>
                  <a:pt x="886088" y="1218594"/>
                  <a:pt x="886088" y="1185456"/>
                </a:cubicBezTo>
                <a:lnTo>
                  <a:pt x="886088" y="945418"/>
                </a:lnTo>
                <a:cubicBezTo>
                  <a:pt x="886088" y="912280"/>
                  <a:pt x="912951" y="885417"/>
                  <a:pt x="946089" y="885417"/>
                </a:cubicBezTo>
                <a:close/>
                <a:moveTo>
                  <a:pt x="434129" y="885417"/>
                </a:moveTo>
                <a:lnTo>
                  <a:pt x="674127" y="885417"/>
                </a:lnTo>
                <a:cubicBezTo>
                  <a:pt x="707265" y="885417"/>
                  <a:pt x="734128" y="912280"/>
                  <a:pt x="734128" y="945418"/>
                </a:cubicBezTo>
                <a:lnTo>
                  <a:pt x="734128" y="1185456"/>
                </a:lnTo>
                <a:cubicBezTo>
                  <a:pt x="734128" y="1218594"/>
                  <a:pt x="707265" y="1245457"/>
                  <a:pt x="674127" y="1245457"/>
                </a:cubicBezTo>
                <a:lnTo>
                  <a:pt x="434129" y="1245457"/>
                </a:lnTo>
                <a:cubicBezTo>
                  <a:pt x="400991" y="1245457"/>
                  <a:pt x="374128" y="1218594"/>
                  <a:pt x="374128" y="1185456"/>
                </a:cubicBezTo>
                <a:lnTo>
                  <a:pt x="374128" y="945418"/>
                </a:lnTo>
                <a:cubicBezTo>
                  <a:pt x="374128" y="912280"/>
                  <a:pt x="400991" y="885417"/>
                  <a:pt x="434129" y="885417"/>
                </a:cubicBezTo>
                <a:close/>
                <a:moveTo>
                  <a:pt x="216024" y="608188"/>
                </a:moveTo>
                <a:lnTo>
                  <a:pt x="216024" y="3272484"/>
                </a:lnTo>
                <a:lnTo>
                  <a:pt x="1944216" y="3272484"/>
                </a:lnTo>
                <a:lnTo>
                  <a:pt x="1944216" y="608188"/>
                </a:lnTo>
                <a:close/>
                <a:moveTo>
                  <a:pt x="912102" y="305289"/>
                </a:moveTo>
                <a:cubicBezTo>
                  <a:pt x="905473" y="305289"/>
                  <a:pt x="900100" y="310662"/>
                  <a:pt x="900100" y="317291"/>
                </a:cubicBezTo>
                <a:lnTo>
                  <a:pt x="900100" y="365295"/>
                </a:lnTo>
                <a:cubicBezTo>
                  <a:pt x="900100" y="371924"/>
                  <a:pt x="905473" y="377297"/>
                  <a:pt x="912102" y="377297"/>
                </a:cubicBezTo>
                <a:lnTo>
                  <a:pt x="1248138" y="377297"/>
                </a:lnTo>
                <a:cubicBezTo>
                  <a:pt x="1254767" y="377297"/>
                  <a:pt x="1260140" y="371924"/>
                  <a:pt x="1260140" y="365295"/>
                </a:cubicBezTo>
                <a:lnTo>
                  <a:pt x="1260140" y="317291"/>
                </a:lnTo>
                <a:cubicBezTo>
                  <a:pt x="1260140" y="310662"/>
                  <a:pt x="1254767" y="305289"/>
                  <a:pt x="1248138" y="305289"/>
                </a:cubicBezTo>
                <a:close/>
                <a:moveTo>
                  <a:pt x="278153" y="0"/>
                </a:moveTo>
                <a:lnTo>
                  <a:pt x="1882087" y="0"/>
                </a:lnTo>
                <a:cubicBezTo>
                  <a:pt x="2035707" y="0"/>
                  <a:pt x="2160240" y="124533"/>
                  <a:pt x="2160240" y="278153"/>
                </a:cubicBezTo>
                <a:lnTo>
                  <a:pt x="2160240" y="3602520"/>
                </a:lnTo>
                <a:cubicBezTo>
                  <a:pt x="2160240" y="3756140"/>
                  <a:pt x="2035707" y="3880673"/>
                  <a:pt x="1882087" y="3880673"/>
                </a:cubicBezTo>
                <a:lnTo>
                  <a:pt x="278153" y="3880673"/>
                </a:lnTo>
                <a:cubicBezTo>
                  <a:pt x="124533" y="3880673"/>
                  <a:pt x="0" y="3756140"/>
                  <a:pt x="0" y="3602520"/>
                </a:cubicBezTo>
                <a:lnTo>
                  <a:pt x="0" y="278153"/>
                </a:lnTo>
                <a:cubicBezTo>
                  <a:pt x="0" y="124533"/>
                  <a:pt x="124533" y="0"/>
                  <a:pt x="2781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9189593" y="3824051"/>
            <a:ext cx="222127" cy="361428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152400" y="2873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mtClean="0"/>
              <a:t>Application Main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92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Application Features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5DE30D-7E75-4B9C-828F-2A86ADA618D7}"/>
              </a:ext>
            </a:extLst>
          </p:cNvPr>
          <p:cNvSpPr/>
          <p:nvPr/>
        </p:nvSpPr>
        <p:spPr>
          <a:xfrm>
            <a:off x="-1" y="1648308"/>
            <a:ext cx="6325335" cy="1222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0F5D08-0ECD-4D40-A7DD-DD2544C6601B}"/>
              </a:ext>
            </a:extLst>
          </p:cNvPr>
          <p:cNvSpPr txBox="1"/>
          <p:nvPr/>
        </p:nvSpPr>
        <p:spPr>
          <a:xfrm>
            <a:off x="1520233" y="3221618"/>
            <a:ext cx="36524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Password mask and unmask 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in Login Page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79714" y="3252725"/>
            <a:ext cx="540519" cy="540519"/>
            <a:chOff x="934656" y="2967044"/>
            <a:chExt cx="540519" cy="54051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EDDEEE-43AC-4B66-B3F1-9D6FF036A28F}"/>
                </a:ext>
              </a:extLst>
            </p:cNvPr>
            <p:cNvSpPr/>
            <p:nvPr/>
          </p:nvSpPr>
          <p:spPr>
            <a:xfrm>
              <a:off x="934656" y="2967044"/>
              <a:ext cx="540519" cy="540519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A762C3-FD44-4198-936B-ADFE08B281EE}"/>
                </a:ext>
              </a:extLst>
            </p:cNvPr>
            <p:cNvSpPr txBox="1"/>
            <p:nvPr/>
          </p:nvSpPr>
          <p:spPr>
            <a:xfrm>
              <a:off x="1105041" y="3092063"/>
              <a:ext cx="199749" cy="307777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000" b="1" dirty="0">
                  <a:cs typeface="Arial" pitchFamily="34" charset="0"/>
                </a:rPr>
                <a:t>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F7EB1CD-B8DF-4325-922F-710E9C3C44D3}"/>
              </a:ext>
            </a:extLst>
          </p:cNvPr>
          <p:cNvSpPr txBox="1"/>
          <p:nvPr/>
        </p:nvSpPr>
        <p:spPr>
          <a:xfrm>
            <a:off x="1520233" y="3961155"/>
            <a:ext cx="54009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Show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Nasabah’s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Fullname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Saldo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, and Account Number 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in Home Page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AF6590-9219-4088-BBB6-A55C7F107075}"/>
              </a:ext>
            </a:extLst>
          </p:cNvPr>
          <p:cNvSpPr txBox="1"/>
          <p:nvPr/>
        </p:nvSpPr>
        <p:spPr>
          <a:xfrm>
            <a:off x="1546888" y="4685810"/>
            <a:ext cx="447496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Image Slider Carousel for Bank Promotion Info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In Home Page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580E7F-581A-4390-BFD5-CCB29612EBA5}"/>
              </a:ext>
            </a:extLst>
          </p:cNvPr>
          <p:cNvSpPr txBox="1"/>
          <p:nvPr/>
        </p:nvSpPr>
        <p:spPr>
          <a:xfrm>
            <a:off x="1520233" y="5378481"/>
            <a:ext cx="47417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Horizontal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Mutasi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 List Scroll View for better display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In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Mutasi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 Page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C5062A-1712-4B48-818A-711265E1C4B3}"/>
              </a:ext>
            </a:extLst>
          </p:cNvPr>
          <p:cNvSpPr txBox="1"/>
          <p:nvPr/>
        </p:nvSpPr>
        <p:spPr>
          <a:xfrm>
            <a:off x="1101038" y="1982714"/>
            <a:ext cx="4806661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altLang="ko-KR" sz="3600" dirty="0" smtClean="0">
                <a:solidFill>
                  <a:schemeClr val="accent2"/>
                </a:solidFill>
                <a:cs typeface="Arial" pitchFamily="34" charset="0"/>
              </a:rPr>
              <a:t>More Detailed Features</a:t>
            </a:r>
            <a:endParaRPr lang="ko-KR" altLang="en-US" sz="36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980940" y="3983492"/>
            <a:ext cx="540519" cy="540519"/>
            <a:chOff x="934656" y="2967044"/>
            <a:chExt cx="540519" cy="540519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DEDDEEE-43AC-4B66-B3F1-9D6FF036A28F}"/>
                </a:ext>
              </a:extLst>
            </p:cNvPr>
            <p:cNvSpPr/>
            <p:nvPr/>
          </p:nvSpPr>
          <p:spPr>
            <a:xfrm>
              <a:off x="934656" y="2967044"/>
              <a:ext cx="540519" cy="540519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A762C3-FD44-4198-936B-ADFE08B281EE}"/>
                </a:ext>
              </a:extLst>
            </p:cNvPr>
            <p:cNvSpPr txBox="1"/>
            <p:nvPr/>
          </p:nvSpPr>
          <p:spPr>
            <a:xfrm>
              <a:off x="1105041" y="3092063"/>
              <a:ext cx="199749" cy="307777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000" b="1" dirty="0" smtClean="0">
                  <a:cs typeface="Arial" pitchFamily="34" charset="0"/>
                </a:rPr>
                <a:t>2</a:t>
              </a:r>
              <a:endParaRPr lang="en-US" altLang="ko-KR" sz="2000" b="1" dirty="0"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79714" y="4703673"/>
            <a:ext cx="540519" cy="540519"/>
            <a:chOff x="934656" y="2967044"/>
            <a:chExt cx="540519" cy="540519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DEDDEEE-43AC-4B66-B3F1-9D6FF036A28F}"/>
                </a:ext>
              </a:extLst>
            </p:cNvPr>
            <p:cNvSpPr/>
            <p:nvPr/>
          </p:nvSpPr>
          <p:spPr>
            <a:xfrm>
              <a:off x="934656" y="2967044"/>
              <a:ext cx="540519" cy="540519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3A762C3-FD44-4198-936B-ADFE08B281EE}"/>
                </a:ext>
              </a:extLst>
            </p:cNvPr>
            <p:cNvSpPr txBox="1"/>
            <p:nvPr/>
          </p:nvSpPr>
          <p:spPr>
            <a:xfrm>
              <a:off x="1105041" y="3092063"/>
              <a:ext cx="199749" cy="307777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000" b="1" dirty="0"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79714" y="5409563"/>
            <a:ext cx="540519" cy="540519"/>
            <a:chOff x="934656" y="2967044"/>
            <a:chExt cx="540519" cy="540519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DEDDEEE-43AC-4B66-B3F1-9D6FF036A28F}"/>
                </a:ext>
              </a:extLst>
            </p:cNvPr>
            <p:cNvSpPr/>
            <p:nvPr/>
          </p:nvSpPr>
          <p:spPr>
            <a:xfrm>
              <a:off x="934656" y="2967044"/>
              <a:ext cx="540519" cy="540519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3A762C3-FD44-4198-936B-ADFE08B281EE}"/>
                </a:ext>
              </a:extLst>
            </p:cNvPr>
            <p:cNvSpPr txBox="1"/>
            <p:nvPr/>
          </p:nvSpPr>
          <p:spPr>
            <a:xfrm>
              <a:off x="1105041" y="3092063"/>
              <a:ext cx="199749" cy="307777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000" b="1" dirty="0" smtClean="0">
                  <a:cs typeface="Arial" pitchFamily="34" charset="0"/>
                </a:rPr>
                <a:t>4</a:t>
              </a:r>
              <a:endParaRPr lang="en-US" altLang="ko-KR" sz="2000" b="1" dirty="0">
                <a:cs typeface="Arial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158872" y="1559844"/>
            <a:ext cx="3001887" cy="4899698"/>
            <a:chOff x="8158872" y="1559844"/>
            <a:chExt cx="3001887" cy="4899698"/>
          </a:xfrm>
        </p:grpSpPr>
        <p:grpSp>
          <p:nvGrpSpPr>
            <p:cNvPr id="4" name="Group 3"/>
            <p:cNvGrpSpPr/>
            <p:nvPr/>
          </p:nvGrpSpPr>
          <p:grpSpPr>
            <a:xfrm>
              <a:off x="8158872" y="1559844"/>
              <a:ext cx="2014795" cy="3849719"/>
              <a:chOff x="7778080" y="1893977"/>
              <a:chExt cx="1369129" cy="2616029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3E9EA2D-9AAA-4D3C-8058-6DDEFA9162C9}"/>
                  </a:ext>
                </a:extLst>
              </p:cNvPr>
              <p:cNvGrpSpPr/>
              <p:nvPr/>
            </p:nvGrpSpPr>
            <p:grpSpPr>
              <a:xfrm>
                <a:off x="7778080" y="1893977"/>
                <a:ext cx="1369129" cy="2616029"/>
                <a:chOff x="3688167" y="3417317"/>
                <a:chExt cx="1152686" cy="2202466"/>
              </a:xfrm>
            </p:grpSpPr>
            <p:sp>
              <p:nvSpPr>
                <p:cNvPr id="44" name="Rounded Rectangle 17">
                  <a:extLst>
                    <a:ext uri="{FF2B5EF4-FFF2-40B4-BE49-F238E27FC236}">
                      <a16:creationId xmlns:a16="http://schemas.microsoft.com/office/drawing/2014/main" id="{FCBDD4FE-CCDF-4C93-B109-7131BC5AB366}"/>
                    </a:ext>
                  </a:extLst>
                </p:cNvPr>
                <p:cNvSpPr/>
                <p:nvPr/>
              </p:nvSpPr>
              <p:spPr>
                <a:xfrm>
                  <a:off x="3688167" y="3417317"/>
                  <a:ext cx="1152686" cy="2202466"/>
                </a:xfrm>
                <a:prstGeom prst="roundRect">
                  <a:avLst>
                    <a:gd name="adj" fmla="val 12305"/>
                  </a:avLst>
                </a:prstGeom>
                <a:solidFill>
                  <a:srgbClr val="262626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1171FC5-3880-44E4-B4AD-A0EF6A9A108A}"/>
                    </a:ext>
                  </a:extLst>
                </p:cNvPr>
                <p:cNvSpPr/>
                <p:nvPr/>
              </p:nvSpPr>
              <p:spPr>
                <a:xfrm>
                  <a:off x="3749651" y="3637564"/>
                  <a:ext cx="1035739" cy="1706911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Rounded Rectangle 20">
                  <a:extLst>
                    <a:ext uri="{FF2B5EF4-FFF2-40B4-BE49-F238E27FC236}">
                      <a16:creationId xmlns:a16="http://schemas.microsoft.com/office/drawing/2014/main" id="{57D18561-E911-479B-8E81-8D7079039767}"/>
                    </a:ext>
                  </a:extLst>
                </p:cNvPr>
                <p:cNvSpPr/>
                <p:nvPr/>
              </p:nvSpPr>
              <p:spPr>
                <a:xfrm>
                  <a:off x="4106841" y="3505590"/>
                  <a:ext cx="315337" cy="550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CECEC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F343C66A-0E1B-4E11-A501-D8EE7BCF2C36}"/>
                    </a:ext>
                  </a:extLst>
                </p:cNvPr>
                <p:cNvSpPr/>
                <p:nvPr/>
              </p:nvSpPr>
              <p:spPr>
                <a:xfrm>
                  <a:off x="4165418" y="5378702"/>
                  <a:ext cx="190033" cy="192694"/>
                </a:xfrm>
                <a:prstGeom prst="ellipse">
                  <a:avLst/>
                </a:prstGeom>
                <a:solidFill>
                  <a:srgbClr val="ECECEC">
                    <a:alpha val="6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F2D0FEF0-93E6-4B9C-977C-2519652828E4}"/>
                    </a:ext>
                  </a:extLst>
                </p:cNvPr>
                <p:cNvSpPr/>
                <p:nvPr/>
              </p:nvSpPr>
              <p:spPr>
                <a:xfrm>
                  <a:off x="4219713" y="5433757"/>
                  <a:ext cx="81443" cy="82583"/>
                </a:xfrm>
                <a:prstGeom prst="rect">
                  <a:avLst/>
                </a:prstGeom>
                <a:noFill/>
                <a:ln w="12700">
                  <a:solidFill>
                    <a:srgbClr val="262626">
                      <a:alpha val="22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9" name="Rectangle 58">
                  <a:extLst>
                    <a:ext uri="{FF2B5EF4-FFF2-40B4-BE49-F238E27FC236}">
                      <a16:creationId xmlns:a16="http://schemas.microsoft.com/office/drawing/2014/main" id="{1CE66533-2465-4A07-96F5-02B5B936462F}"/>
                    </a:ext>
                  </a:extLst>
                </p:cNvPr>
                <p:cNvSpPr/>
                <p:nvPr/>
              </p:nvSpPr>
              <p:spPr>
                <a:xfrm>
                  <a:off x="3751673" y="3640769"/>
                  <a:ext cx="1017329" cy="408218"/>
                </a:xfrm>
                <a:custGeom>
                  <a:avLst/>
                  <a:gdLst>
                    <a:gd name="connsiteX0" fmla="*/ 0 w 1349069"/>
                    <a:gd name="connsiteY0" fmla="*/ 0 h 533856"/>
                    <a:gd name="connsiteX1" fmla="*/ 1349069 w 1349069"/>
                    <a:gd name="connsiteY1" fmla="*/ 0 h 533856"/>
                    <a:gd name="connsiteX2" fmla="*/ 0 w 1349069"/>
                    <a:gd name="connsiteY2" fmla="*/ 533856 h 533856"/>
                    <a:gd name="connsiteX3" fmla="*/ 0 w 1349069"/>
                    <a:gd name="connsiteY3" fmla="*/ 0 h 533856"/>
                    <a:gd name="connsiteX0" fmla="*/ 0 w 1349069"/>
                    <a:gd name="connsiteY0" fmla="*/ 0 h 533856"/>
                    <a:gd name="connsiteX1" fmla="*/ 1349069 w 1349069"/>
                    <a:gd name="connsiteY1" fmla="*/ 0 h 533856"/>
                    <a:gd name="connsiteX2" fmla="*/ 0 w 1349069"/>
                    <a:gd name="connsiteY2" fmla="*/ 533856 h 533856"/>
                    <a:gd name="connsiteX3" fmla="*/ 0 w 1349069"/>
                    <a:gd name="connsiteY3" fmla="*/ 0 h 533856"/>
                    <a:gd name="connsiteX0" fmla="*/ 0 w 1349069"/>
                    <a:gd name="connsiteY0" fmla="*/ 0 h 533856"/>
                    <a:gd name="connsiteX1" fmla="*/ 1349069 w 1349069"/>
                    <a:gd name="connsiteY1" fmla="*/ 0 h 533856"/>
                    <a:gd name="connsiteX2" fmla="*/ 0 w 1349069"/>
                    <a:gd name="connsiteY2" fmla="*/ 533856 h 533856"/>
                    <a:gd name="connsiteX3" fmla="*/ 0 w 1349069"/>
                    <a:gd name="connsiteY3" fmla="*/ 0 h 533856"/>
                    <a:gd name="connsiteX0" fmla="*/ 0 w 1349069"/>
                    <a:gd name="connsiteY0" fmla="*/ 0 h 533856"/>
                    <a:gd name="connsiteX1" fmla="*/ 1349069 w 1349069"/>
                    <a:gd name="connsiteY1" fmla="*/ 0 h 533856"/>
                    <a:gd name="connsiteX2" fmla="*/ 0 w 1349069"/>
                    <a:gd name="connsiteY2" fmla="*/ 533856 h 533856"/>
                    <a:gd name="connsiteX3" fmla="*/ 0 w 1349069"/>
                    <a:gd name="connsiteY3" fmla="*/ 0 h 533856"/>
                    <a:gd name="connsiteX0" fmla="*/ 0 w 1349069"/>
                    <a:gd name="connsiteY0" fmla="*/ 0 h 533856"/>
                    <a:gd name="connsiteX1" fmla="*/ 1349069 w 1349069"/>
                    <a:gd name="connsiteY1" fmla="*/ 0 h 533856"/>
                    <a:gd name="connsiteX2" fmla="*/ 0 w 1349069"/>
                    <a:gd name="connsiteY2" fmla="*/ 533856 h 533856"/>
                    <a:gd name="connsiteX3" fmla="*/ 0 w 1349069"/>
                    <a:gd name="connsiteY3" fmla="*/ 0 h 533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9069" h="533856">
                      <a:moveTo>
                        <a:pt x="0" y="0"/>
                      </a:moveTo>
                      <a:lnTo>
                        <a:pt x="1349069" y="0"/>
                      </a:lnTo>
                      <a:cubicBezTo>
                        <a:pt x="899379" y="16027"/>
                        <a:pt x="182990" y="213029"/>
                        <a:pt x="0" y="53385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16000"/>
                  </a:schemeClr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pic>
            <p:nvPicPr>
              <p:cNvPr id="64" name="Picture Placeholder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992" b="9992"/>
              <a:stretch>
                <a:fillRect/>
              </a:stretch>
            </p:blipFill>
            <p:spPr>
              <a:xfrm>
                <a:off x="7834588" y="2144671"/>
                <a:ext cx="1255403" cy="2038332"/>
              </a:xfrm>
              <a:prstGeom prst="rect">
                <a:avLst/>
              </a:prstGeom>
            </p:spPr>
          </p:pic>
        </p:grpSp>
        <p:grpSp>
          <p:nvGrpSpPr>
            <p:cNvPr id="50" name="Graphic 21">
              <a:extLst>
                <a:ext uri="{FF2B5EF4-FFF2-40B4-BE49-F238E27FC236}">
                  <a16:creationId xmlns:a16="http://schemas.microsoft.com/office/drawing/2014/main" id="{24779743-5207-443B-B45A-3A7E4A3BE470}"/>
                </a:ext>
              </a:extLst>
            </p:cNvPr>
            <p:cNvGrpSpPr/>
            <p:nvPr/>
          </p:nvGrpSpPr>
          <p:grpSpPr>
            <a:xfrm>
              <a:off x="9220031" y="2989547"/>
              <a:ext cx="1940728" cy="3469995"/>
              <a:chOff x="4170900" y="0"/>
              <a:chExt cx="3835079" cy="6857067"/>
            </a:xfrm>
          </p:grpSpPr>
          <p:sp>
            <p:nvSpPr>
              <p:cNvPr id="51" name="Freeform: Shape 23">
                <a:extLst>
                  <a:ext uri="{FF2B5EF4-FFF2-40B4-BE49-F238E27FC236}">
                    <a16:creationId xmlns:a16="http://schemas.microsoft.com/office/drawing/2014/main" id="{715C1C89-2D0F-4993-A720-CDEBB15A9BA0}"/>
                  </a:ext>
                </a:extLst>
              </p:cNvPr>
              <p:cNvSpPr/>
              <p:nvPr/>
            </p:nvSpPr>
            <p:spPr>
              <a:xfrm>
                <a:off x="4170900" y="0"/>
                <a:ext cx="3835079" cy="6857067"/>
              </a:xfrm>
              <a:custGeom>
                <a:avLst/>
                <a:gdLst>
                  <a:gd name="connsiteX0" fmla="*/ 1859688 w 3816220"/>
                  <a:gd name="connsiteY0" fmla="*/ 0 h 6848669"/>
                  <a:gd name="connsiteX1" fmla="*/ 2719037 w 3816220"/>
                  <a:gd name="connsiteY1" fmla="*/ 937727 h 6848669"/>
                  <a:gd name="connsiteX2" fmla="*/ 3404837 w 3816220"/>
                  <a:gd name="connsiteY2" fmla="*/ 2455817 h 6848669"/>
                  <a:gd name="connsiteX3" fmla="*/ 3397373 w 3816220"/>
                  <a:gd name="connsiteY3" fmla="*/ 4784738 h 6848669"/>
                  <a:gd name="connsiteX4" fmla="*/ 3818184 w 3816220"/>
                  <a:gd name="connsiteY4" fmla="*/ 6857067 h 6848669"/>
                  <a:gd name="connsiteX5" fmla="*/ 1609628 w 3816220"/>
                  <a:gd name="connsiteY5" fmla="*/ 6857067 h 6848669"/>
                  <a:gd name="connsiteX6" fmla="*/ 1469669 w 3816220"/>
                  <a:gd name="connsiteY6" fmla="*/ 6241247 h 6848669"/>
                  <a:gd name="connsiteX7" fmla="*/ 555269 w 3816220"/>
                  <a:gd name="connsiteY7" fmla="*/ 4011230 h 6848669"/>
                  <a:gd name="connsiteX8" fmla="*/ 316405 w 3816220"/>
                  <a:gd name="connsiteY8" fmla="*/ 2427826 h 6848669"/>
                  <a:gd name="connsiteX9" fmla="*/ 255756 w 3816220"/>
                  <a:gd name="connsiteY9" fmla="*/ 1045029 h 6848669"/>
                  <a:gd name="connsiteX10" fmla="*/ 1686139 w 3816220"/>
                  <a:gd name="connsiteY10" fmla="*/ 2580848 h 6848669"/>
                  <a:gd name="connsiteX11" fmla="*/ 1859688 w 3816220"/>
                  <a:gd name="connsiteY11" fmla="*/ 0 h 6848669"/>
                  <a:gd name="connsiteX0" fmla="*/ 1859688 w 3818183"/>
                  <a:gd name="connsiteY0" fmla="*/ 0 h 6857067"/>
                  <a:gd name="connsiteX1" fmla="*/ 2719037 w 3818183"/>
                  <a:gd name="connsiteY1" fmla="*/ 937727 h 6857067"/>
                  <a:gd name="connsiteX2" fmla="*/ 3404837 w 3818183"/>
                  <a:gd name="connsiteY2" fmla="*/ 2455817 h 6857067"/>
                  <a:gd name="connsiteX3" fmla="*/ 3397373 w 3818183"/>
                  <a:gd name="connsiteY3" fmla="*/ 4784738 h 6857067"/>
                  <a:gd name="connsiteX4" fmla="*/ 3818184 w 3818183"/>
                  <a:gd name="connsiteY4" fmla="*/ 6857067 h 6857067"/>
                  <a:gd name="connsiteX5" fmla="*/ 1609628 w 3818183"/>
                  <a:gd name="connsiteY5" fmla="*/ 6857067 h 6857067"/>
                  <a:gd name="connsiteX6" fmla="*/ 1469669 w 3818183"/>
                  <a:gd name="connsiteY6" fmla="*/ 6241247 h 6857067"/>
                  <a:gd name="connsiteX7" fmla="*/ 555269 w 3818183"/>
                  <a:gd name="connsiteY7" fmla="*/ 4011230 h 6857067"/>
                  <a:gd name="connsiteX8" fmla="*/ 316405 w 3818183"/>
                  <a:gd name="connsiteY8" fmla="*/ 2427826 h 6857067"/>
                  <a:gd name="connsiteX9" fmla="*/ 255756 w 3818183"/>
                  <a:gd name="connsiteY9" fmla="*/ 1045029 h 6857067"/>
                  <a:gd name="connsiteX10" fmla="*/ 1686139 w 3818183"/>
                  <a:gd name="connsiteY10" fmla="*/ 2580848 h 6857067"/>
                  <a:gd name="connsiteX11" fmla="*/ 1859688 w 3818183"/>
                  <a:gd name="connsiteY11" fmla="*/ 0 h 6857067"/>
                  <a:gd name="connsiteX0" fmla="*/ 1859688 w 3818183"/>
                  <a:gd name="connsiteY0" fmla="*/ 0 h 6857067"/>
                  <a:gd name="connsiteX1" fmla="*/ 2719037 w 3818183"/>
                  <a:gd name="connsiteY1" fmla="*/ 937727 h 6857067"/>
                  <a:gd name="connsiteX2" fmla="*/ 3404837 w 3818183"/>
                  <a:gd name="connsiteY2" fmla="*/ 2455817 h 6857067"/>
                  <a:gd name="connsiteX3" fmla="*/ 3397373 w 3818183"/>
                  <a:gd name="connsiteY3" fmla="*/ 4784738 h 6857067"/>
                  <a:gd name="connsiteX4" fmla="*/ 3818184 w 3818183"/>
                  <a:gd name="connsiteY4" fmla="*/ 6857067 h 6857067"/>
                  <a:gd name="connsiteX5" fmla="*/ 1609628 w 3818183"/>
                  <a:gd name="connsiteY5" fmla="*/ 6857067 h 6857067"/>
                  <a:gd name="connsiteX6" fmla="*/ 1469669 w 3818183"/>
                  <a:gd name="connsiteY6" fmla="*/ 6241247 h 6857067"/>
                  <a:gd name="connsiteX7" fmla="*/ 555270 w 3818183"/>
                  <a:gd name="connsiteY7" fmla="*/ 4152778 h 6857067"/>
                  <a:gd name="connsiteX8" fmla="*/ 316405 w 3818183"/>
                  <a:gd name="connsiteY8" fmla="*/ 2427826 h 6857067"/>
                  <a:gd name="connsiteX9" fmla="*/ 255756 w 3818183"/>
                  <a:gd name="connsiteY9" fmla="*/ 1045029 h 6857067"/>
                  <a:gd name="connsiteX10" fmla="*/ 1686139 w 3818183"/>
                  <a:gd name="connsiteY10" fmla="*/ 2580848 h 6857067"/>
                  <a:gd name="connsiteX11" fmla="*/ 1859688 w 3818183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703035 w 3835079"/>
                  <a:gd name="connsiteY10" fmla="*/ 2580848 h 6857067"/>
                  <a:gd name="connsiteX11" fmla="*/ 1876584 w 3835079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703035 w 3835079"/>
                  <a:gd name="connsiteY10" fmla="*/ 2580848 h 6857067"/>
                  <a:gd name="connsiteX11" fmla="*/ 1876584 w 3835079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703035 w 3835079"/>
                  <a:gd name="connsiteY10" fmla="*/ 2580848 h 6857067"/>
                  <a:gd name="connsiteX11" fmla="*/ 1876584 w 3835079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79877 w 3835079"/>
                  <a:gd name="connsiteY10" fmla="*/ 1844225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49547 w 3835079"/>
                  <a:gd name="connsiteY10" fmla="*/ 1773450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49547 w 3835079"/>
                  <a:gd name="connsiteY10" fmla="*/ 1773450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49547 w 3835079"/>
                  <a:gd name="connsiteY10" fmla="*/ 1773450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5079" h="6857067">
                    <a:moveTo>
                      <a:pt x="1876584" y="0"/>
                    </a:moveTo>
                    <a:cubicBezTo>
                      <a:pt x="2380437" y="78377"/>
                      <a:pt x="2558652" y="523447"/>
                      <a:pt x="2735933" y="937727"/>
                    </a:cubicBezTo>
                    <a:cubicBezTo>
                      <a:pt x="2956136" y="1453709"/>
                      <a:pt x="3344289" y="1891315"/>
                      <a:pt x="3421733" y="2455817"/>
                    </a:cubicBezTo>
                    <a:cubicBezTo>
                      <a:pt x="3527169" y="3221860"/>
                      <a:pt x="3383478" y="4014030"/>
                      <a:pt x="3414269" y="4784738"/>
                    </a:cubicBezTo>
                    <a:cubicBezTo>
                      <a:pt x="3443194" y="5498530"/>
                      <a:pt x="3721246" y="6157271"/>
                      <a:pt x="3835080" y="6857067"/>
                    </a:cubicBezTo>
                    <a:lnTo>
                      <a:pt x="1626524" y="6857067"/>
                    </a:lnTo>
                    <a:cubicBezTo>
                      <a:pt x="1579871" y="6623802"/>
                      <a:pt x="1662291" y="6691962"/>
                      <a:pt x="1486565" y="6241247"/>
                    </a:cubicBezTo>
                    <a:cubicBezTo>
                      <a:pt x="1310839" y="5790532"/>
                      <a:pt x="535776" y="4930019"/>
                      <a:pt x="572166" y="4152778"/>
                    </a:cubicBezTo>
                    <a:cubicBezTo>
                      <a:pt x="599224" y="3570548"/>
                      <a:pt x="661157" y="3044425"/>
                      <a:pt x="333301" y="2427826"/>
                    </a:cubicBezTo>
                    <a:cubicBezTo>
                      <a:pt x="160822" y="2079489"/>
                      <a:pt x="-287185" y="1240971"/>
                      <a:pt x="272652" y="1045029"/>
                    </a:cubicBezTo>
                    <a:cubicBezTo>
                      <a:pt x="811062" y="816322"/>
                      <a:pt x="1111150" y="1517480"/>
                      <a:pt x="1349547" y="1773450"/>
                    </a:cubicBezTo>
                    <a:cubicBezTo>
                      <a:pt x="1587944" y="2029420"/>
                      <a:pt x="1620251" y="2888219"/>
                      <a:pt x="1703035" y="2580848"/>
                    </a:cubicBezTo>
                    <a:cubicBezTo>
                      <a:pt x="2060397" y="1828800"/>
                      <a:pt x="1874718" y="807098"/>
                      <a:pt x="187658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 w="9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24">
                <a:extLst>
                  <a:ext uri="{FF2B5EF4-FFF2-40B4-BE49-F238E27FC236}">
                    <a16:creationId xmlns:a16="http://schemas.microsoft.com/office/drawing/2014/main" id="{5B848CCA-8381-4339-89EA-7B4781101B4A}"/>
                  </a:ext>
                </a:extLst>
              </p:cNvPr>
              <p:cNvSpPr/>
              <p:nvPr/>
            </p:nvSpPr>
            <p:spPr>
              <a:xfrm>
                <a:off x="4430993" y="974000"/>
                <a:ext cx="846423" cy="721829"/>
              </a:xfrm>
              <a:custGeom>
                <a:avLst/>
                <a:gdLst>
                  <a:gd name="connsiteX0" fmla="*/ 201811 w 867746"/>
                  <a:gd name="connsiteY0" fmla="*/ 15957 h 662473"/>
                  <a:gd name="connsiteX1" fmla="*/ 876414 w 867746"/>
                  <a:gd name="connsiteY1" fmla="*/ 373320 h 662473"/>
                  <a:gd name="connsiteX2" fmla="*/ 105705 w 867746"/>
                  <a:gd name="connsiteY2" fmla="*/ 664435 h 662473"/>
                  <a:gd name="connsiteX3" fmla="*/ 201811 w 867746"/>
                  <a:gd name="connsiteY3" fmla="*/ 15957 h 662473"/>
                  <a:gd name="connsiteX0" fmla="*/ 288539 w 841815"/>
                  <a:gd name="connsiteY0" fmla="*/ 17995 h 626033"/>
                  <a:gd name="connsiteX1" fmla="*/ 841815 w 841815"/>
                  <a:gd name="connsiteY1" fmla="*/ 334917 h 626033"/>
                  <a:gd name="connsiteX2" fmla="*/ 71106 w 841815"/>
                  <a:gd name="connsiteY2" fmla="*/ 626032 h 626033"/>
                  <a:gd name="connsiteX3" fmla="*/ 288539 w 841815"/>
                  <a:gd name="connsiteY3" fmla="*/ 17995 h 626033"/>
                  <a:gd name="connsiteX0" fmla="*/ 288539 w 922701"/>
                  <a:gd name="connsiteY0" fmla="*/ 17995 h 626033"/>
                  <a:gd name="connsiteX1" fmla="*/ 922701 w 922701"/>
                  <a:gd name="connsiteY1" fmla="*/ 334918 h 626033"/>
                  <a:gd name="connsiteX2" fmla="*/ 71106 w 922701"/>
                  <a:gd name="connsiteY2" fmla="*/ 626032 h 626033"/>
                  <a:gd name="connsiteX3" fmla="*/ 288539 w 922701"/>
                  <a:gd name="connsiteY3" fmla="*/ 17995 h 626033"/>
                  <a:gd name="connsiteX0" fmla="*/ 329797 w 913407"/>
                  <a:gd name="connsiteY0" fmla="*/ 14324 h 703246"/>
                  <a:gd name="connsiteX1" fmla="*/ 913407 w 913407"/>
                  <a:gd name="connsiteY1" fmla="*/ 412131 h 703246"/>
                  <a:gd name="connsiteX2" fmla="*/ 61812 w 913407"/>
                  <a:gd name="connsiteY2" fmla="*/ 703245 h 703246"/>
                  <a:gd name="connsiteX3" fmla="*/ 329797 w 913407"/>
                  <a:gd name="connsiteY3" fmla="*/ 14324 h 703246"/>
                  <a:gd name="connsiteX0" fmla="*/ 201810 w 785420"/>
                  <a:gd name="connsiteY0" fmla="*/ 14324 h 662804"/>
                  <a:gd name="connsiteX1" fmla="*/ 785420 w 785420"/>
                  <a:gd name="connsiteY1" fmla="*/ 412131 h 662804"/>
                  <a:gd name="connsiteX2" fmla="*/ 105706 w 785420"/>
                  <a:gd name="connsiteY2" fmla="*/ 662804 h 662804"/>
                  <a:gd name="connsiteX3" fmla="*/ 201810 w 785420"/>
                  <a:gd name="connsiteY3" fmla="*/ 14324 h 662804"/>
                  <a:gd name="connsiteX0" fmla="*/ 167496 w 751106"/>
                  <a:gd name="connsiteY0" fmla="*/ 14324 h 672912"/>
                  <a:gd name="connsiteX1" fmla="*/ 751106 w 751106"/>
                  <a:gd name="connsiteY1" fmla="*/ 412131 h 672912"/>
                  <a:gd name="connsiteX2" fmla="*/ 132056 w 751106"/>
                  <a:gd name="connsiteY2" fmla="*/ 672912 h 672912"/>
                  <a:gd name="connsiteX3" fmla="*/ 167496 w 751106"/>
                  <a:gd name="connsiteY3" fmla="*/ 14324 h 672912"/>
                  <a:gd name="connsiteX0" fmla="*/ 132271 w 796768"/>
                  <a:gd name="connsiteY0" fmla="*/ 12987 h 712016"/>
                  <a:gd name="connsiteX1" fmla="*/ 796768 w 796768"/>
                  <a:gd name="connsiteY1" fmla="*/ 451235 h 712016"/>
                  <a:gd name="connsiteX2" fmla="*/ 177718 w 796768"/>
                  <a:gd name="connsiteY2" fmla="*/ 712016 h 712016"/>
                  <a:gd name="connsiteX3" fmla="*/ 132271 w 796768"/>
                  <a:gd name="connsiteY3" fmla="*/ 12987 h 712016"/>
                  <a:gd name="connsiteX0" fmla="*/ 152924 w 766868"/>
                  <a:gd name="connsiteY0" fmla="*/ 12135 h 741494"/>
                  <a:gd name="connsiteX1" fmla="*/ 766868 w 766868"/>
                  <a:gd name="connsiteY1" fmla="*/ 480713 h 741494"/>
                  <a:gd name="connsiteX2" fmla="*/ 147818 w 766868"/>
                  <a:gd name="connsiteY2" fmla="*/ 741494 h 741494"/>
                  <a:gd name="connsiteX3" fmla="*/ 152924 w 766868"/>
                  <a:gd name="connsiteY3" fmla="*/ 12135 h 741494"/>
                  <a:gd name="connsiteX0" fmla="*/ 172736 w 786680"/>
                  <a:gd name="connsiteY0" fmla="*/ 12135 h 741494"/>
                  <a:gd name="connsiteX1" fmla="*/ 786680 w 786680"/>
                  <a:gd name="connsiteY1" fmla="*/ 480713 h 741494"/>
                  <a:gd name="connsiteX2" fmla="*/ 127187 w 786680"/>
                  <a:gd name="connsiteY2" fmla="*/ 741494 h 741494"/>
                  <a:gd name="connsiteX3" fmla="*/ 172736 w 786680"/>
                  <a:gd name="connsiteY3" fmla="*/ 12135 h 741494"/>
                  <a:gd name="connsiteX0" fmla="*/ 148439 w 812936"/>
                  <a:gd name="connsiteY0" fmla="*/ 12690 h 721827"/>
                  <a:gd name="connsiteX1" fmla="*/ 812936 w 812936"/>
                  <a:gd name="connsiteY1" fmla="*/ 461046 h 721827"/>
                  <a:gd name="connsiteX2" fmla="*/ 153443 w 812936"/>
                  <a:gd name="connsiteY2" fmla="*/ 721827 h 721827"/>
                  <a:gd name="connsiteX3" fmla="*/ 148439 w 812936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29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29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30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30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30 w 846422"/>
                  <a:gd name="connsiteY2" fmla="*/ 721827 h 721827"/>
                  <a:gd name="connsiteX3" fmla="*/ 181925 w 846422"/>
                  <a:gd name="connsiteY3" fmla="*/ 12690 h 721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422" h="721827">
                    <a:moveTo>
                      <a:pt x="181925" y="12690"/>
                    </a:moveTo>
                    <a:cubicBezTo>
                      <a:pt x="568699" y="-73151"/>
                      <a:pt x="767112" y="298693"/>
                      <a:pt x="846422" y="461046"/>
                    </a:cubicBezTo>
                    <a:cubicBezTo>
                      <a:pt x="676940" y="439722"/>
                      <a:pt x="430013" y="516522"/>
                      <a:pt x="186930" y="721827"/>
                    </a:cubicBezTo>
                    <a:cubicBezTo>
                      <a:pt x="18046" y="360732"/>
                      <a:pt x="-129423" y="90762"/>
                      <a:pt x="181925" y="12690"/>
                    </a:cubicBezTo>
                    <a:close/>
                  </a:path>
                </a:pathLst>
              </a:custGeom>
              <a:solidFill>
                <a:srgbClr val="BFBFBF"/>
              </a:solidFill>
              <a:ln w="9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931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3282BE"/>
                </a:solidFill>
              </a:rPr>
              <a:t>Technology Behind the App</a:t>
            </a:r>
            <a:endParaRPr lang="en-US" dirty="0">
              <a:solidFill>
                <a:srgbClr val="3282BE"/>
              </a:solidFill>
            </a:endParaRP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515B8FC6-3B48-4948-9074-6C9782644DBC}"/>
              </a:ext>
            </a:extLst>
          </p:cNvPr>
          <p:cNvSpPr/>
          <p:nvPr/>
        </p:nvSpPr>
        <p:spPr>
          <a:xfrm rot="18900000" flipH="1">
            <a:off x="5487526" y="3645315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12D1D9-C4D3-416C-A4BF-1E0434D66EF8}"/>
              </a:ext>
            </a:extLst>
          </p:cNvPr>
          <p:cNvSpPr/>
          <p:nvPr/>
        </p:nvSpPr>
        <p:spPr>
          <a:xfrm rot="2700000">
            <a:off x="6659597" y="361319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92AE1968-91D8-44B5-AE4B-F0D772C0C7E7}"/>
              </a:ext>
            </a:extLst>
          </p:cNvPr>
          <p:cNvSpPr/>
          <p:nvPr/>
        </p:nvSpPr>
        <p:spPr>
          <a:xfrm rot="21600000" flipH="1">
            <a:off x="6042114" y="334737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E73D515A-2E6A-483D-B592-5F7219F866D5}"/>
              </a:ext>
            </a:extLst>
          </p:cNvPr>
          <p:cNvSpPr/>
          <p:nvPr/>
        </p:nvSpPr>
        <p:spPr>
          <a:xfrm rot="16200000" flipH="1">
            <a:off x="5320765" y="423947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467E8DD9-E4A9-4F21-85ED-793E269E5623}"/>
              </a:ext>
            </a:extLst>
          </p:cNvPr>
          <p:cNvSpPr/>
          <p:nvPr/>
        </p:nvSpPr>
        <p:spPr>
          <a:xfrm rot="16200000" flipH="1">
            <a:off x="6892864" y="4242202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5BA741-25A6-406B-9509-41F851CC9984}"/>
              </a:ext>
            </a:extLst>
          </p:cNvPr>
          <p:cNvSpPr/>
          <p:nvPr/>
        </p:nvSpPr>
        <p:spPr>
          <a:xfrm>
            <a:off x="3957861" y="423029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19F4F0-2606-439F-AD7B-B2ABC10C8D7C}"/>
              </a:ext>
            </a:extLst>
          </p:cNvPr>
          <p:cNvSpPr/>
          <p:nvPr/>
        </p:nvSpPr>
        <p:spPr>
          <a:xfrm>
            <a:off x="4454615" y="304725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1353AF-17AB-4D1D-AE75-D392253C05AB}"/>
              </a:ext>
            </a:extLst>
          </p:cNvPr>
          <p:cNvSpPr/>
          <p:nvPr/>
        </p:nvSpPr>
        <p:spPr>
          <a:xfrm>
            <a:off x="5627120" y="2441515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0E7360-EB3D-42DE-865F-F9040670848F}"/>
              </a:ext>
            </a:extLst>
          </p:cNvPr>
          <p:cNvSpPr/>
          <p:nvPr/>
        </p:nvSpPr>
        <p:spPr>
          <a:xfrm>
            <a:off x="6830879" y="304725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514B46-F31A-4FB4-9141-289E4BA6C91E}"/>
              </a:ext>
            </a:extLst>
          </p:cNvPr>
          <p:cNvSpPr/>
          <p:nvPr/>
        </p:nvSpPr>
        <p:spPr>
          <a:xfrm>
            <a:off x="7372323" y="423029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3" name="그룹 3">
            <a:extLst>
              <a:ext uri="{FF2B5EF4-FFF2-40B4-BE49-F238E27FC236}">
                <a16:creationId xmlns:a16="http://schemas.microsoft.com/office/drawing/2014/main" id="{BA947885-F850-45C5-8F18-11C006EDE38A}"/>
              </a:ext>
            </a:extLst>
          </p:cNvPr>
          <p:cNvGrpSpPr/>
          <p:nvPr/>
        </p:nvGrpSpPr>
        <p:grpSpPr>
          <a:xfrm>
            <a:off x="4350000" y="1707162"/>
            <a:ext cx="3492000" cy="710089"/>
            <a:chOff x="4503706" y="1678585"/>
            <a:chExt cx="3492000" cy="71008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28E5B2-5EB4-4A68-B831-4AF8E998422F}"/>
                </a:ext>
              </a:extLst>
            </p:cNvPr>
            <p:cNvSpPr txBox="1"/>
            <p:nvPr/>
          </p:nvSpPr>
          <p:spPr>
            <a:xfrm>
              <a:off x="4503706" y="1927009"/>
              <a:ext cx="34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 queuing message between consumer and producer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B4669B-F640-4013-B893-64742132FDA2}"/>
                </a:ext>
              </a:extLst>
            </p:cNvPr>
            <p:cNvSpPr txBox="1"/>
            <p:nvPr/>
          </p:nvSpPr>
          <p:spPr>
            <a:xfrm>
              <a:off x="4503706" y="1678585"/>
              <a:ext cx="34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RabbitMQ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그룹 5">
            <a:extLst>
              <a:ext uri="{FF2B5EF4-FFF2-40B4-BE49-F238E27FC236}">
                <a16:creationId xmlns:a16="http://schemas.microsoft.com/office/drawing/2014/main" id="{D75C3701-87A5-4551-B8AE-1CC2F36F8C21}"/>
              </a:ext>
            </a:extLst>
          </p:cNvPr>
          <p:cNvGrpSpPr/>
          <p:nvPr/>
        </p:nvGrpSpPr>
        <p:grpSpPr>
          <a:xfrm>
            <a:off x="8168898" y="5188028"/>
            <a:ext cx="3036874" cy="525423"/>
            <a:chOff x="8392426" y="4959422"/>
            <a:chExt cx="2160000" cy="5254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D748E0-DD11-48C7-B8D6-0F84D106DB56}"/>
                </a:ext>
              </a:extLst>
            </p:cNvPr>
            <p:cNvSpPr txBox="1"/>
            <p:nvPr/>
          </p:nvSpPr>
          <p:spPr>
            <a:xfrm>
              <a:off x="8392426" y="5207846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Database Management System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28F39E-4F7C-4F0E-8018-135EAD16F0E2}"/>
                </a:ext>
              </a:extLst>
            </p:cNvPr>
            <p:cNvSpPr txBox="1"/>
            <p:nvPr/>
          </p:nvSpPr>
          <p:spPr>
            <a:xfrm>
              <a:off x="8392426" y="495942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MySQL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그룹 7">
            <a:extLst>
              <a:ext uri="{FF2B5EF4-FFF2-40B4-BE49-F238E27FC236}">
                <a16:creationId xmlns:a16="http://schemas.microsoft.com/office/drawing/2014/main" id="{6F9BBEDB-7A94-4624-BC55-B6796146EDF9}"/>
              </a:ext>
            </a:extLst>
          </p:cNvPr>
          <p:cNvGrpSpPr/>
          <p:nvPr/>
        </p:nvGrpSpPr>
        <p:grpSpPr>
          <a:xfrm>
            <a:off x="986236" y="5188028"/>
            <a:ext cx="3033498" cy="710089"/>
            <a:chOff x="1940385" y="4959422"/>
            <a:chExt cx="2160000" cy="71008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E44C5-DC60-40E0-A197-E036B183EAEC}"/>
                </a:ext>
              </a:extLst>
            </p:cNvPr>
            <p:cNvSpPr txBox="1"/>
            <p:nvPr/>
          </p:nvSpPr>
          <p:spPr>
            <a:xfrm>
              <a:off x="1940385" y="5207846"/>
              <a:ext cx="216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Programming Language used for main app and mobile app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7E980E-5619-46BF-81D3-7031D7B2EE43}"/>
                </a:ext>
              </a:extLst>
            </p:cNvPr>
            <p:cNvSpPr txBox="1"/>
            <p:nvPr/>
          </p:nvSpPr>
          <p:spPr>
            <a:xfrm>
              <a:off x="1940385" y="495942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Java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그룹 6">
            <a:extLst>
              <a:ext uri="{FF2B5EF4-FFF2-40B4-BE49-F238E27FC236}">
                <a16:creationId xmlns:a16="http://schemas.microsoft.com/office/drawing/2014/main" id="{78476300-B6ED-4F02-AC96-64D672C75A74}"/>
              </a:ext>
            </a:extLst>
          </p:cNvPr>
          <p:cNvGrpSpPr/>
          <p:nvPr/>
        </p:nvGrpSpPr>
        <p:grpSpPr>
          <a:xfrm>
            <a:off x="1181103" y="2864996"/>
            <a:ext cx="3033498" cy="710089"/>
            <a:chOff x="2135560" y="2864992"/>
            <a:chExt cx="2160000" cy="71008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BBCAE-CDA3-4D17-88DE-EC4FBCC3278B}"/>
                </a:ext>
              </a:extLst>
            </p:cNvPr>
            <p:cNvSpPr txBox="1"/>
            <p:nvPr/>
          </p:nvSpPr>
          <p:spPr>
            <a:xfrm>
              <a:off x="2135560" y="3113416"/>
              <a:ext cx="216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Java Framework used for making API Structure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BA7DC2-672B-47EB-BB20-4771B6155563}"/>
                </a:ext>
              </a:extLst>
            </p:cNvPr>
            <p:cNvSpPr txBox="1"/>
            <p:nvPr/>
          </p:nvSpPr>
          <p:spPr>
            <a:xfrm>
              <a:off x="2135560" y="286499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Springboot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4">
            <a:extLst>
              <a:ext uri="{FF2B5EF4-FFF2-40B4-BE49-F238E27FC236}">
                <a16:creationId xmlns:a16="http://schemas.microsoft.com/office/drawing/2014/main" id="{34E64286-C3F8-4341-91D3-F85704B570D4}"/>
              </a:ext>
            </a:extLst>
          </p:cNvPr>
          <p:cNvGrpSpPr/>
          <p:nvPr/>
        </p:nvGrpSpPr>
        <p:grpSpPr>
          <a:xfrm>
            <a:off x="7974030" y="2864996"/>
            <a:ext cx="3036874" cy="710089"/>
            <a:chOff x="8054990" y="2864992"/>
            <a:chExt cx="2160000" cy="71008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BE9936-99D0-449E-97D0-EF00D3603CED}"/>
                </a:ext>
              </a:extLst>
            </p:cNvPr>
            <p:cNvSpPr txBox="1"/>
            <p:nvPr/>
          </p:nvSpPr>
          <p:spPr>
            <a:xfrm>
              <a:off x="8054990" y="3113416"/>
              <a:ext cx="216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Integrated Development Environment (IDE) for build android app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3B0637-C297-40E8-8BB1-11C07672B2F2}"/>
                </a:ext>
              </a:extLst>
            </p:cNvPr>
            <p:cNvSpPr txBox="1"/>
            <p:nvPr/>
          </p:nvSpPr>
          <p:spPr>
            <a:xfrm>
              <a:off x="8054990" y="286499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Android Studio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D557F6-61AF-4340-9947-204E18DDF0F4}"/>
              </a:ext>
            </a:extLst>
          </p:cNvPr>
          <p:cNvGrpSpPr/>
          <p:nvPr/>
        </p:nvGrpSpPr>
        <p:grpSpPr>
          <a:xfrm>
            <a:off x="5537792" y="4093086"/>
            <a:ext cx="1093501" cy="1741554"/>
            <a:chOff x="6867874" y="3721883"/>
            <a:chExt cx="1093501" cy="1741553"/>
          </a:xfrm>
        </p:grpSpPr>
        <p:sp>
          <p:nvSpPr>
            <p:cNvPr id="30" name="Oval 7">
              <a:extLst>
                <a:ext uri="{FF2B5EF4-FFF2-40B4-BE49-F238E27FC236}">
                  <a16:creationId xmlns:a16="http://schemas.microsoft.com/office/drawing/2014/main" id="{7A351287-4ED8-45E3-BB55-A5127CC3BC5C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1" name="Rounded Rectangle 108">
              <a:extLst>
                <a:ext uri="{FF2B5EF4-FFF2-40B4-BE49-F238E27FC236}">
                  <a16:creationId xmlns:a16="http://schemas.microsoft.com/office/drawing/2014/main" id="{94FA350F-F5D7-4D60-A490-4A8B68FE338F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32" name="Freeform 62">
            <a:extLst>
              <a:ext uri="{FF2B5EF4-FFF2-40B4-BE49-F238E27FC236}">
                <a16:creationId xmlns:a16="http://schemas.microsoft.com/office/drawing/2014/main" id="{D2FB96AD-1BCC-45F2-920E-ED2405C1407D}"/>
              </a:ext>
            </a:extLst>
          </p:cNvPr>
          <p:cNvSpPr/>
          <p:nvPr/>
        </p:nvSpPr>
        <p:spPr>
          <a:xfrm>
            <a:off x="5329341" y="4479874"/>
            <a:ext cx="1701248" cy="2306607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61944"/>
              <a:gd name="connsiteX1" fmla="*/ 227051 w 1518129"/>
              <a:gd name="connsiteY1" fmla="*/ 1320850 h 2061944"/>
              <a:gd name="connsiteX2" fmla="*/ 462841 w 1518129"/>
              <a:gd name="connsiteY2" fmla="*/ 1655174 h 2061944"/>
              <a:gd name="connsiteX3" fmla="*/ 704940 w 1518129"/>
              <a:gd name="connsiteY3" fmla="*/ 2061799 h 2061944"/>
              <a:gd name="connsiteX4" fmla="*/ 1366786 w 1518129"/>
              <a:gd name="connsiteY4" fmla="*/ 1893394 h 2061944"/>
              <a:gd name="connsiteX5" fmla="*/ 1516859 w 1518129"/>
              <a:gd name="connsiteY5" fmla="*/ 1069958 h 2061944"/>
              <a:gd name="connsiteX6" fmla="*/ 1464891 w 1518129"/>
              <a:gd name="connsiteY6" fmla="*/ 644162 h 2061944"/>
              <a:gd name="connsiteX7" fmla="*/ 1272486 w 1518129"/>
              <a:gd name="connsiteY7" fmla="*/ 612493 h 2061944"/>
              <a:gd name="connsiteX8" fmla="*/ 1264720 w 1518129"/>
              <a:gd name="connsiteY8" fmla="*/ 911472 h 2061944"/>
              <a:gd name="connsiteX9" fmla="*/ 1252622 w 1518129"/>
              <a:gd name="connsiteY9" fmla="*/ 600743 h 2061944"/>
              <a:gd name="connsiteX10" fmla="*/ 1022817 w 1518129"/>
              <a:gd name="connsiteY10" fmla="*/ 558366 h 2061944"/>
              <a:gd name="connsiteX11" fmla="*/ 1053082 w 1518129"/>
              <a:gd name="connsiteY11" fmla="*/ 887580 h 2061944"/>
              <a:gd name="connsiteX12" fmla="*/ 1001757 w 1518129"/>
              <a:gd name="connsiteY12" fmla="*/ 557324 h 2061944"/>
              <a:gd name="connsiteX13" fmla="*/ 806783 w 1518129"/>
              <a:gd name="connsiteY13" fmla="*/ 513030 h 2061944"/>
              <a:gd name="connsiteX14" fmla="*/ 810613 w 1518129"/>
              <a:gd name="connsiteY14" fmla="*/ 901237 h 2061944"/>
              <a:gd name="connsiteX15" fmla="*/ 778941 w 1518129"/>
              <a:gd name="connsiteY15" fmla="*/ 121917 h 2061944"/>
              <a:gd name="connsiteX16" fmla="*/ 582042 w 1518129"/>
              <a:gd name="connsiteY16" fmla="*/ 161731 h 2061944"/>
              <a:gd name="connsiteX17" fmla="*/ 554580 w 1518129"/>
              <a:gd name="connsiteY17" fmla="*/ 1197645 h 2061944"/>
              <a:gd name="connsiteX18" fmla="*/ 419736 w 1518129"/>
              <a:gd name="connsiteY18" fmla="*/ 1153389 h 2061944"/>
              <a:gd name="connsiteX19" fmla="*/ 0 w 1518129"/>
              <a:gd name="connsiteY19" fmla="*/ 891306 h 2061944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655174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707258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58325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58830"/>
                  <a:pt x="462841" y="1707258"/>
                </a:cubicBezTo>
                <a:cubicBezTo>
                  <a:pt x="565096" y="1853074"/>
                  <a:pt x="560763" y="1906764"/>
                  <a:pt x="661537" y="2053119"/>
                </a:cubicBezTo>
                <a:cubicBezTo>
                  <a:pt x="864977" y="2059061"/>
                  <a:pt x="1062335" y="2054157"/>
                  <a:pt x="1358105" y="2058325"/>
                </a:cubicBezTo>
                <a:cubicBezTo>
                  <a:pt x="1487137" y="1727973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21" y="4485545"/>
            <a:ext cx="600027" cy="33586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937" y="3309885"/>
            <a:ext cx="756857" cy="3973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82" y="2595759"/>
            <a:ext cx="508794" cy="53847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514" y="3159852"/>
            <a:ext cx="692703" cy="6913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846" y="4488044"/>
            <a:ext cx="635253" cy="3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3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Box 319">
            <a:extLst>
              <a:ext uri="{FF2B5EF4-FFF2-40B4-BE49-F238E27FC236}">
                <a16:creationId xmlns:a16="http://schemas.microsoft.com/office/drawing/2014/main" id="{0CE41AB9-E744-4B9B-B743-581B88692C9B}"/>
              </a:ext>
            </a:extLst>
          </p:cNvPr>
          <p:cNvSpPr txBox="1"/>
          <p:nvPr/>
        </p:nvSpPr>
        <p:spPr>
          <a:xfrm>
            <a:off x="8219923" y="314908"/>
            <a:ext cx="3172680" cy="13234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r"/>
            <a:r>
              <a:rPr lang="en-GB" altLang="ko-KR" sz="40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Architecture System</a:t>
            </a:r>
            <a:endParaRPr lang="ko-KR" altLang="en-US" sz="4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4F562F-99A5-422F-833E-2D8E6B4620A8}"/>
              </a:ext>
            </a:extLst>
          </p:cNvPr>
          <p:cNvSpPr/>
          <p:nvPr/>
        </p:nvSpPr>
        <p:spPr>
          <a:xfrm>
            <a:off x="2451277" y="1913808"/>
            <a:ext cx="1064111" cy="7610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Front Producer</a:t>
            </a:r>
            <a:endParaRPr lang="en-US" sz="1000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359960" y="4995005"/>
            <a:ext cx="1246747" cy="1497996"/>
            <a:chOff x="1821540" y="4798793"/>
            <a:chExt cx="1246747" cy="1497996"/>
          </a:xfrm>
        </p:grpSpPr>
        <p:sp>
          <p:nvSpPr>
            <p:cNvPr id="118" name="Rounded Rectangle 7">
              <a:extLst>
                <a:ext uri="{FF2B5EF4-FFF2-40B4-BE49-F238E27FC236}">
                  <a16:creationId xmlns:a16="http://schemas.microsoft.com/office/drawing/2014/main" id="{EF01F0B7-F970-4A50-9301-5EC2EFAE1BD7}"/>
                </a:ext>
              </a:extLst>
            </p:cNvPr>
            <p:cNvSpPr/>
            <p:nvPr/>
          </p:nvSpPr>
          <p:spPr>
            <a:xfrm>
              <a:off x="1821540" y="4798793"/>
              <a:ext cx="1246747" cy="1497996"/>
            </a:xfrm>
            <a:prstGeom prst="roundRect">
              <a:avLst>
                <a:gd name="adj" fmla="val 6085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698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381000" dist="127000" dir="144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Relaxed" fov="3000000">
                <a:rot lat="19744257" lon="18463385" rev="2675973"/>
              </a:camera>
              <a:lightRig rig="balanced" dir="t"/>
            </a:scene3d>
            <a:sp3d extrusionH="114300" prstMaterial="matte">
              <a:bevelT w="127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9" name="Freeform 23">
              <a:extLst>
                <a:ext uri="{FF2B5EF4-FFF2-40B4-BE49-F238E27FC236}">
                  <a16:creationId xmlns:a16="http://schemas.microsoft.com/office/drawing/2014/main" id="{591A26A0-70AD-4690-819B-2484FB72F9B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034055" y="5286374"/>
              <a:ext cx="821716" cy="522833"/>
            </a:xfrm>
            <a:custGeom>
              <a:avLst/>
              <a:gdLst/>
              <a:ahLst/>
              <a:cxnLst/>
              <a:rect l="l" t="t" r="r" b="b"/>
              <a:pathLst>
                <a:path w="3980365" h="2532594">
                  <a:moveTo>
                    <a:pt x="1988360" y="58973"/>
                  </a:moveTo>
                  <a:cubicBezTo>
                    <a:pt x="1988306" y="58975"/>
                    <a:pt x="1988252" y="58977"/>
                    <a:pt x="1988199" y="58995"/>
                  </a:cubicBezTo>
                  <a:cubicBezTo>
                    <a:pt x="1988145" y="58977"/>
                    <a:pt x="1988091" y="58975"/>
                    <a:pt x="1988037" y="58973"/>
                  </a:cubicBezTo>
                  <a:lnTo>
                    <a:pt x="1988037" y="59017"/>
                  </a:lnTo>
                  <a:cubicBezTo>
                    <a:pt x="1574406" y="74019"/>
                    <a:pt x="1375335" y="406725"/>
                    <a:pt x="1370318" y="708381"/>
                  </a:cubicBezTo>
                  <a:cubicBezTo>
                    <a:pt x="1362506" y="1089140"/>
                    <a:pt x="1497435" y="1312904"/>
                    <a:pt x="1568575" y="1407072"/>
                  </a:cubicBezTo>
                  <a:cubicBezTo>
                    <a:pt x="1631785" y="1490670"/>
                    <a:pt x="1727890" y="1649476"/>
                    <a:pt x="1617443" y="1704159"/>
                  </a:cubicBezTo>
                  <a:cubicBezTo>
                    <a:pt x="1318592" y="1846636"/>
                    <a:pt x="1062028" y="1946829"/>
                    <a:pt x="927030" y="2049664"/>
                  </a:cubicBezTo>
                  <a:cubicBezTo>
                    <a:pt x="705669" y="2234426"/>
                    <a:pt x="740656" y="2445615"/>
                    <a:pt x="754501" y="2532594"/>
                  </a:cubicBezTo>
                  <a:lnTo>
                    <a:pt x="1988199" y="2531551"/>
                  </a:lnTo>
                  <a:lnTo>
                    <a:pt x="3221896" y="2532594"/>
                  </a:lnTo>
                  <a:cubicBezTo>
                    <a:pt x="3235741" y="2445615"/>
                    <a:pt x="3270728" y="2234426"/>
                    <a:pt x="3049367" y="2049664"/>
                  </a:cubicBezTo>
                  <a:cubicBezTo>
                    <a:pt x="2914369" y="1946829"/>
                    <a:pt x="2657805" y="1846636"/>
                    <a:pt x="2358954" y="1704159"/>
                  </a:cubicBezTo>
                  <a:cubicBezTo>
                    <a:pt x="2248507" y="1649476"/>
                    <a:pt x="2344612" y="1490670"/>
                    <a:pt x="2407822" y="1407072"/>
                  </a:cubicBezTo>
                  <a:cubicBezTo>
                    <a:pt x="2478962" y="1312904"/>
                    <a:pt x="2613891" y="1089140"/>
                    <a:pt x="2606079" y="708381"/>
                  </a:cubicBezTo>
                  <a:cubicBezTo>
                    <a:pt x="2601062" y="406725"/>
                    <a:pt x="2401991" y="74019"/>
                    <a:pt x="1988360" y="59017"/>
                  </a:cubicBezTo>
                  <a:close/>
                  <a:moveTo>
                    <a:pt x="1093515" y="0"/>
                  </a:moveTo>
                  <a:cubicBezTo>
                    <a:pt x="736613" y="12826"/>
                    <a:pt x="553627" y="327881"/>
                    <a:pt x="549299" y="588096"/>
                  </a:cubicBezTo>
                  <a:cubicBezTo>
                    <a:pt x="542562" y="916461"/>
                    <a:pt x="658924" y="1109434"/>
                    <a:pt x="720275" y="1190644"/>
                  </a:cubicBezTo>
                  <a:cubicBezTo>
                    <a:pt x="774787" y="1262738"/>
                    <a:pt x="857667" y="1399692"/>
                    <a:pt x="762418" y="1446850"/>
                  </a:cubicBezTo>
                  <a:cubicBezTo>
                    <a:pt x="504691" y="1569722"/>
                    <a:pt x="283431" y="1656128"/>
                    <a:pt x="167010" y="1744812"/>
                  </a:cubicBezTo>
                  <a:cubicBezTo>
                    <a:pt x="-23891" y="1904150"/>
                    <a:pt x="672" y="2013351"/>
                    <a:pt x="1392" y="2161289"/>
                  </a:cubicBezTo>
                  <a:cubicBezTo>
                    <a:pt x="356083" y="2160989"/>
                    <a:pt x="261990" y="2166300"/>
                    <a:pt x="616681" y="2166000"/>
                  </a:cubicBezTo>
                  <a:cubicBezTo>
                    <a:pt x="794788" y="1846239"/>
                    <a:pt x="1045824" y="1778915"/>
                    <a:pt x="1453932" y="1593789"/>
                  </a:cubicBezTo>
                  <a:cubicBezTo>
                    <a:pt x="1171572" y="1115084"/>
                    <a:pt x="1046285" y="714919"/>
                    <a:pt x="1414663" y="124017"/>
                  </a:cubicBezTo>
                  <a:cubicBezTo>
                    <a:pt x="1309485" y="41539"/>
                    <a:pt x="1305280" y="26381"/>
                    <a:pt x="1093515" y="0"/>
                  </a:cubicBezTo>
                  <a:close/>
                  <a:moveTo>
                    <a:pt x="2886850" y="0"/>
                  </a:moveTo>
                  <a:cubicBezTo>
                    <a:pt x="2675085" y="26381"/>
                    <a:pt x="2670880" y="41539"/>
                    <a:pt x="2565702" y="124017"/>
                  </a:cubicBezTo>
                  <a:cubicBezTo>
                    <a:pt x="2934080" y="714919"/>
                    <a:pt x="2808793" y="1115084"/>
                    <a:pt x="2526433" y="1593789"/>
                  </a:cubicBezTo>
                  <a:cubicBezTo>
                    <a:pt x="2934542" y="1778915"/>
                    <a:pt x="3185577" y="1846239"/>
                    <a:pt x="3363685" y="2166000"/>
                  </a:cubicBezTo>
                  <a:cubicBezTo>
                    <a:pt x="3718376" y="2166300"/>
                    <a:pt x="3624282" y="2160989"/>
                    <a:pt x="3978973" y="2161289"/>
                  </a:cubicBezTo>
                  <a:cubicBezTo>
                    <a:pt x="3979693" y="2013351"/>
                    <a:pt x="4004256" y="1904150"/>
                    <a:pt x="3813355" y="1744812"/>
                  </a:cubicBezTo>
                  <a:cubicBezTo>
                    <a:pt x="3696934" y="1656128"/>
                    <a:pt x="3475674" y="1569722"/>
                    <a:pt x="3217947" y="1446850"/>
                  </a:cubicBezTo>
                  <a:cubicBezTo>
                    <a:pt x="3122698" y="1399692"/>
                    <a:pt x="3205579" y="1262738"/>
                    <a:pt x="3260090" y="1190644"/>
                  </a:cubicBezTo>
                  <a:cubicBezTo>
                    <a:pt x="3321441" y="1109434"/>
                    <a:pt x="3437803" y="916461"/>
                    <a:pt x="3431066" y="588096"/>
                  </a:cubicBezTo>
                  <a:cubicBezTo>
                    <a:pt x="3426739" y="327881"/>
                    <a:pt x="3243752" y="12826"/>
                    <a:pt x="2886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isometricTopUp">
                <a:rot lat="19500000" lon="18000000" rev="33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8" name="Oval 127">
            <a:extLst>
              <a:ext uri="{FF2B5EF4-FFF2-40B4-BE49-F238E27FC236}">
                <a16:creationId xmlns:a16="http://schemas.microsoft.com/office/drawing/2014/main" id="{9C4F562F-99A5-422F-833E-2D8E6B4620A8}"/>
              </a:ext>
            </a:extLst>
          </p:cNvPr>
          <p:cNvSpPr/>
          <p:nvPr/>
        </p:nvSpPr>
        <p:spPr>
          <a:xfrm>
            <a:off x="4123820" y="3442572"/>
            <a:ext cx="954311" cy="7157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Front Consumer</a:t>
            </a:r>
            <a:endParaRPr lang="en-US" sz="800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196116" y="1897086"/>
            <a:ext cx="809717" cy="809717"/>
            <a:chOff x="5559040" y="2155154"/>
            <a:chExt cx="809717" cy="80971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C01228B-2E48-4E2E-ABAC-C3642B395217}"/>
                </a:ext>
              </a:extLst>
            </p:cNvPr>
            <p:cNvSpPr/>
            <p:nvPr/>
          </p:nvSpPr>
          <p:spPr>
            <a:xfrm>
              <a:off x="5559040" y="2155154"/>
              <a:ext cx="809717" cy="8097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47" y="2323502"/>
              <a:ext cx="402516" cy="425996"/>
            </a:xfrm>
            <a:prstGeom prst="rect">
              <a:avLst/>
            </a:prstGeom>
          </p:spPr>
        </p:pic>
      </p:grpSp>
      <p:sp>
        <p:nvSpPr>
          <p:cNvPr id="136" name="Oval 135">
            <a:extLst>
              <a:ext uri="{FF2B5EF4-FFF2-40B4-BE49-F238E27FC236}">
                <a16:creationId xmlns:a16="http://schemas.microsoft.com/office/drawing/2014/main" id="{9C4F562F-99A5-422F-833E-2D8E6B4620A8}"/>
              </a:ext>
            </a:extLst>
          </p:cNvPr>
          <p:cNvSpPr/>
          <p:nvPr/>
        </p:nvSpPr>
        <p:spPr>
          <a:xfrm>
            <a:off x="2527474" y="3390658"/>
            <a:ext cx="886779" cy="8195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Rest API Controller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9C4F562F-99A5-422F-833E-2D8E6B4620A8}"/>
              </a:ext>
            </a:extLst>
          </p:cNvPr>
          <p:cNvSpPr/>
          <p:nvPr/>
        </p:nvSpPr>
        <p:spPr>
          <a:xfrm>
            <a:off x="4068918" y="489360"/>
            <a:ext cx="1064111" cy="7610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Dummy Credit Bank Server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79" name="Straight Arrow Connector 178"/>
          <p:cNvCxnSpPr/>
          <p:nvPr/>
        </p:nvCxnSpPr>
        <p:spPr>
          <a:xfrm flipV="1">
            <a:off x="2780329" y="4179464"/>
            <a:ext cx="23557" cy="14312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88">
            <a:extLst>
              <a:ext uri="{FF2B5EF4-FFF2-40B4-BE49-F238E27FC236}">
                <a16:creationId xmlns:a16="http://schemas.microsoft.com/office/drawing/2014/main" id="{9C4F562F-99A5-422F-833E-2D8E6B4620A8}"/>
              </a:ext>
            </a:extLst>
          </p:cNvPr>
          <p:cNvSpPr/>
          <p:nvPr/>
        </p:nvSpPr>
        <p:spPr>
          <a:xfrm>
            <a:off x="7431398" y="1974222"/>
            <a:ext cx="948080" cy="6780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Database Server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9C4F562F-99A5-422F-833E-2D8E6B4620A8}"/>
              </a:ext>
            </a:extLst>
          </p:cNvPr>
          <p:cNvSpPr/>
          <p:nvPr/>
        </p:nvSpPr>
        <p:spPr>
          <a:xfrm>
            <a:off x="5741460" y="3032787"/>
            <a:ext cx="954311" cy="7157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Back Producer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9C4F562F-99A5-422F-833E-2D8E6B4620A8}"/>
              </a:ext>
            </a:extLst>
          </p:cNvPr>
          <p:cNvSpPr/>
          <p:nvPr/>
        </p:nvSpPr>
        <p:spPr>
          <a:xfrm>
            <a:off x="5741460" y="1949860"/>
            <a:ext cx="954311" cy="7157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Back Consumer</a:t>
            </a:r>
            <a:endParaRPr lang="en-US" sz="800" dirty="0">
              <a:solidFill>
                <a:schemeClr val="tx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7431398" y="3324066"/>
            <a:ext cx="952751" cy="952751"/>
            <a:chOff x="7935818" y="3603346"/>
            <a:chExt cx="952751" cy="952751"/>
          </a:xfrm>
        </p:grpSpPr>
        <p:grpSp>
          <p:nvGrpSpPr>
            <p:cNvPr id="147" name="Group 146"/>
            <p:cNvGrpSpPr/>
            <p:nvPr/>
          </p:nvGrpSpPr>
          <p:grpSpPr>
            <a:xfrm>
              <a:off x="7935818" y="3603346"/>
              <a:ext cx="952751" cy="952751"/>
              <a:chOff x="6920859" y="3361615"/>
              <a:chExt cx="952751" cy="952751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FFD9CC7-2DBD-41A8-80F7-43EE19E29C9C}"/>
                  </a:ext>
                </a:extLst>
              </p:cNvPr>
              <p:cNvSpPr/>
              <p:nvPr/>
            </p:nvSpPr>
            <p:spPr>
              <a:xfrm>
                <a:off x="6920859" y="3361615"/>
                <a:ext cx="952751" cy="9527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0474" y="3591370"/>
                <a:ext cx="802626" cy="501151"/>
              </a:xfrm>
              <a:prstGeom prst="rect">
                <a:avLst/>
              </a:prstGeom>
            </p:spPr>
          </p:pic>
        </p:grpSp>
        <p:sp>
          <p:nvSpPr>
            <p:cNvPr id="175" name="TextBox 174"/>
            <p:cNvSpPr txBox="1"/>
            <p:nvPr/>
          </p:nvSpPr>
          <p:spPr>
            <a:xfrm>
              <a:off x="8163513" y="4261561"/>
              <a:ext cx="63610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MySQL</a:t>
              </a:r>
              <a:endParaRPr lang="en-US" sz="900" dirty="0"/>
            </a:p>
          </p:txBody>
        </p:sp>
      </p:grpSp>
      <p:cxnSp>
        <p:nvCxnSpPr>
          <p:cNvPr id="48" name="Straight Arrow Connector 47"/>
          <p:cNvCxnSpPr>
            <a:stCxn id="136" idx="0"/>
            <a:endCxn id="27" idx="4"/>
          </p:cNvCxnSpPr>
          <p:nvPr/>
        </p:nvCxnSpPr>
        <p:spPr>
          <a:xfrm flipV="1">
            <a:off x="2970864" y="2674892"/>
            <a:ext cx="12469" cy="71576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28" idx="2"/>
            <a:endCxn id="136" idx="6"/>
          </p:cNvCxnSpPr>
          <p:nvPr/>
        </p:nvCxnSpPr>
        <p:spPr>
          <a:xfrm flipH="1">
            <a:off x="3414253" y="3800443"/>
            <a:ext cx="70956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7" idx="6"/>
            <a:endCxn id="54" idx="2"/>
          </p:cNvCxnSpPr>
          <p:nvPr/>
        </p:nvCxnSpPr>
        <p:spPr>
          <a:xfrm>
            <a:off x="3515388" y="2294350"/>
            <a:ext cx="680728" cy="759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4" idx="4"/>
            <a:endCxn id="128" idx="0"/>
          </p:cNvCxnSpPr>
          <p:nvPr/>
        </p:nvCxnSpPr>
        <p:spPr>
          <a:xfrm>
            <a:off x="4600975" y="2706803"/>
            <a:ext cx="1" cy="73576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4510520" y="1233419"/>
            <a:ext cx="11797" cy="66354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4651130" y="1250562"/>
            <a:ext cx="12469" cy="71576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4" idx="6"/>
            <a:endCxn id="191" idx="2"/>
          </p:cNvCxnSpPr>
          <p:nvPr/>
        </p:nvCxnSpPr>
        <p:spPr>
          <a:xfrm>
            <a:off x="5005833" y="2301945"/>
            <a:ext cx="735627" cy="578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91" idx="6"/>
            <a:endCxn id="189" idx="2"/>
          </p:cNvCxnSpPr>
          <p:nvPr/>
        </p:nvCxnSpPr>
        <p:spPr>
          <a:xfrm>
            <a:off x="6695771" y="2307731"/>
            <a:ext cx="735627" cy="553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7830356" y="2655450"/>
            <a:ext cx="11797" cy="66354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969687" y="2639122"/>
            <a:ext cx="12469" cy="71576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89" idx="3"/>
            <a:endCxn id="190" idx="7"/>
          </p:cNvCxnSpPr>
          <p:nvPr/>
        </p:nvCxnSpPr>
        <p:spPr>
          <a:xfrm flipH="1">
            <a:off x="6556015" y="2553012"/>
            <a:ext cx="1014226" cy="5845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90" idx="1"/>
            <a:endCxn id="54" idx="5"/>
          </p:cNvCxnSpPr>
          <p:nvPr/>
        </p:nvCxnSpPr>
        <p:spPr>
          <a:xfrm flipH="1" flipV="1">
            <a:off x="4887253" y="2588223"/>
            <a:ext cx="993963" cy="54938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CB8A841-9C00-4C3A-AB6D-98B2511F4330}"/>
              </a:ext>
            </a:extLst>
          </p:cNvPr>
          <p:cNvGrpSpPr/>
          <p:nvPr/>
        </p:nvGrpSpPr>
        <p:grpSpPr>
          <a:xfrm>
            <a:off x="9665237" y="2887213"/>
            <a:ext cx="1426074" cy="3612969"/>
            <a:chOff x="8501432" y="77155"/>
            <a:chExt cx="2685350" cy="6803354"/>
          </a:xfrm>
        </p:grpSpPr>
        <p:sp>
          <p:nvSpPr>
            <p:cNvPr id="91" name="Freeform: Shape 17">
              <a:extLst>
                <a:ext uri="{FF2B5EF4-FFF2-40B4-BE49-F238E27FC236}">
                  <a16:creationId xmlns:a16="http://schemas.microsoft.com/office/drawing/2014/main" id="{5588880A-98E8-41DE-8DE2-93D78FB55DF7}"/>
                </a:ext>
              </a:extLst>
            </p:cNvPr>
            <p:cNvSpPr/>
            <p:nvPr/>
          </p:nvSpPr>
          <p:spPr>
            <a:xfrm>
              <a:off x="9594444" y="6200794"/>
              <a:ext cx="1005942" cy="467880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18">
              <a:extLst>
                <a:ext uri="{FF2B5EF4-FFF2-40B4-BE49-F238E27FC236}">
                  <a16:creationId xmlns:a16="http://schemas.microsoft.com/office/drawing/2014/main" id="{63979705-44CA-4D01-A588-59BE7D2E22D3}"/>
                </a:ext>
              </a:extLst>
            </p:cNvPr>
            <p:cNvSpPr/>
            <p:nvPr/>
          </p:nvSpPr>
          <p:spPr>
            <a:xfrm>
              <a:off x="9061971" y="6285779"/>
              <a:ext cx="444486" cy="584850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19">
              <a:extLst>
                <a:ext uri="{FF2B5EF4-FFF2-40B4-BE49-F238E27FC236}">
                  <a16:creationId xmlns:a16="http://schemas.microsoft.com/office/drawing/2014/main" id="{C1E5043C-5475-4776-845B-1921BEEB3CE6}"/>
                </a:ext>
              </a:extLst>
            </p:cNvPr>
            <p:cNvSpPr/>
            <p:nvPr/>
          </p:nvSpPr>
          <p:spPr>
            <a:xfrm>
              <a:off x="9229390" y="444935"/>
              <a:ext cx="652894" cy="1140679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20">
              <a:extLst>
                <a:ext uri="{FF2B5EF4-FFF2-40B4-BE49-F238E27FC236}">
                  <a16:creationId xmlns:a16="http://schemas.microsoft.com/office/drawing/2014/main" id="{ADC371ED-B6BB-42AF-8A8E-02236FFAF8D9}"/>
                </a:ext>
              </a:extLst>
            </p:cNvPr>
            <p:cNvSpPr/>
            <p:nvPr/>
          </p:nvSpPr>
          <p:spPr>
            <a:xfrm>
              <a:off x="8501432" y="926512"/>
              <a:ext cx="1777943" cy="156739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FF99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21">
              <a:extLst>
                <a:ext uri="{FF2B5EF4-FFF2-40B4-BE49-F238E27FC236}">
                  <a16:creationId xmlns:a16="http://schemas.microsoft.com/office/drawing/2014/main" id="{5F7A838E-3F2E-4C1F-B5B3-8DA436D40685}"/>
                </a:ext>
              </a:extLst>
            </p:cNvPr>
            <p:cNvSpPr/>
            <p:nvPr/>
          </p:nvSpPr>
          <p:spPr>
            <a:xfrm>
              <a:off x="10126872" y="2025953"/>
              <a:ext cx="655032" cy="561456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22">
              <a:extLst>
                <a:ext uri="{FF2B5EF4-FFF2-40B4-BE49-F238E27FC236}">
                  <a16:creationId xmlns:a16="http://schemas.microsoft.com/office/drawing/2014/main" id="{B073F959-EEB0-4290-8ACD-AA8703F09BD7}"/>
                </a:ext>
              </a:extLst>
            </p:cNvPr>
            <p:cNvSpPr/>
            <p:nvPr/>
          </p:nvSpPr>
          <p:spPr>
            <a:xfrm>
              <a:off x="8876498" y="2106020"/>
              <a:ext cx="1427033" cy="4304495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FF99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23">
              <a:extLst>
                <a:ext uri="{FF2B5EF4-FFF2-40B4-BE49-F238E27FC236}">
                  <a16:creationId xmlns:a16="http://schemas.microsoft.com/office/drawing/2014/main" id="{D7C59336-8DF3-4341-ACA5-24954B1F9698}"/>
                </a:ext>
              </a:extLst>
            </p:cNvPr>
            <p:cNvSpPr/>
            <p:nvPr/>
          </p:nvSpPr>
          <p:spPr>
            <a:xfrm>
              <a:off x="9579449" y="6174010"/>
              <a:ext cx="1029336" cy="538062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24">
              <a:extLst>
                <a:ext uri="{FF2B5EF4-FFF2-40B4-BE49-F238E27FC236}">
                  <a16:creationId xmlns:a16="http://schemas.microsoft.com/office/drawing/2014/main" id="{C30F821B-D1F6-440E-BEB5-A76F9056B81E}"/>
                </a:ext>
              </a:extLst>
            </p:cNvPr>
            <p:cNvSpPr/>
            <p:nvPr/>
          </p:nvSpPr>
          <p:spPr>
            <a:xfrm>
              <a:off x="9189890" y="77155"/>
              <a:ext cx="772002" cy="65503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25">
              <a:extLst>
                <a:ext uri="{FF2B5EF4-FFF2-40B4-BE49-F238E27FC236}">
                  <a16:creationId xmlns:a16="http://schemas.microsoft.com/office/drawing/2014/main" id="{07D93356-0409-4A4B-B1C5-7E72B8166047}"/>
                </a:ext>
              </a:extLst>
            </p:cNvPr>
            <p:cNvSpPr/>
            <p:nvPr/>
          </p:nvSpPr>
          <p:spPr>
            <a:xfrm>
              <a:off x="9178941" y="503306"/>
              <a:ext cx="233940" cy="51466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6">
              <a:extLst>
                <a:ext uri="{FF2B5EF4-FFF2-40B4-BE49-F238E27FC236}">
                  <a16:creationId xmlns:a16="http://schemas.microsoft.com/office/drawing/2014/main" id="{69B3CE32-8103-4DE1-A10D-D5875C8A5FB7}"/>
                </a:ext>
              </a:extLst>
            </p:cNvPr>
            <p:cNvSpPr/>
            <p:nvPr/>
          </p:nvSpPr>
          <p:spPr>
            <a:xfrm>
              <a:off x="8540922" y="2405238"/>
              <a:ext cx="467880" cy="210546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7">
              <a:extLst>
                <a:ext uri="{FF2B5EF4-FFF2-40B4-BE49-F238E27FC236}">
                  <a16:creationId xmlns:a16="http://schemas.microsoft.com/office/drawing/2014/main" id="{1C0948D1-222A-416E-88CE-FAE018FF1CE6}"/>
                </a:ext>
              </a:extLst>
            </p:cNvPr>
            <p:cNvSpPr/>
            <p:nvPr/>
          </p:nvSpPr>
          <p:spPr>
            <a:xfrm>
              <a:off x="9047229" y="6295659"/>
              <a:ext cx="491274" cy="584850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28">
              <a:extLst>
                <a:ext uri="{FF2B5EF4-FFF2-40B4-BE49-F238E27FC236}">
                  <a16:creationId xmlns:a16="http://schemas.microsoft.com/office/drawing/2014/main" id="{861EC665-DF5E-4E61-8C31-A5B5C004B1E0}"/>
                </a:ext>
              </a:extLst>
            </p:cNvPr>
            <p:cNvSpPr/>
            <p:nvPr/>
          </p:nvSpPr>
          <p:spPr>
            <a:xfrm>
              <a:off x="8559637" y="1946560"/>
              <a:ext cx="1660973" cy="65503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29">
              <a:extLst>
                <a:ext uri="{FF2B5EF4-FFF2-40B4-BE49-F238E27FC236}">
                  <a16:creationId xmlns:a16="http://schemas.microsoft.com/office/drawing/2014/main" id="{0EFDD9B9-A620-4FE5-9B51-B574D5746402}"/>
                </a:ext>
              </a:extLst>
            </p:cNvPr>
            <p:cNvSpPr/>
            <p:nvPr/>
          </p:nvSpPr>
          <p:spPr>
            <a:xfrm>
              <a:off x="9989523" y="2036256"/>
              <a:ext cx="772002" cy="561456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30">
              <a:extLst>
                <a:ext uri="{FF2B5EF4-FFF2-40B4-BE49-F238E27FC236}">
                  <a16:creationId xmlns:a16="http://schemas.microsoft.com/office/drawing/2014/main" id="{B5A23F0F-0E52-4166-9BB1-041B09E17DA8}"/>
                </a:ext>
              </a:extLst>
            </p:cNvPr>
            <p:cNvSpPr/>
            <p:nvPr/>
          </p:nvSpPr>
          <p:spPr>
            <a:xfrm>
              <a:off x="10218271" y="2115152"/>
              <a:ext cx="163758" cy="140364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31">
              <a:extLst>
                <a:ext uri="{FF2B5EF4-FFF2-40B4-BE49-F238E27FC236}">
                  <a16:creationId xmlns:a16="http://schemas.microsoft.com/office/drawing/2014/main" id="{8D5CDD6E-0C63-4D28-A595-CA119F0457BE}"/>
                </a:ext>
              </a:extLst>
            </p:cNvPr>
            <p:cNvSpPr/>
            <p:nvPr/>
          </p:nvSpPr>
          <p:spPr>
            <a:xfrm>
              <a:off x="10339920" y="2109185"/>
              <a:ext cx="163758" cy="140364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32">
              <a:extLst>
                <a:ext uri="{FF2B5EF4-FFF2-40B4-BE49-F238E27FC236}">
                  <a16:creationId xmlns:a16="http://schemas.microsoft.com/office/drawing/2014/main" id="{70A4639B-7EEA-4B36-82E4-1D176EDD829F}"/>
                </a:ext>
              </a:extLst>
            </p:cNvPr>
            <p:cNvSpPr/>
            <p:nvPr/>
          </p:nvSpPr>
          <p:spPr>
            <a:xfrm>
              <a:off x="10473266" y="2083394"/>
              <a:ext cx="140364" cy="116970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A4EE197-F221-472A-B736-27F913880C71}"/>
                </a:ext>
              </a:extLst>
            </p:cNvPr>
            <p:cNvGrpSpPr/>
            <p:nvPr/>
          </p:nvGrpSpPr>
          <p:grpSpPr>
            <a:xfrm>
              <a:off x="8963351" y="2835327"/>
              <a:ext cx="1121835" cy="315595"/>
              <a:chOff x="8963351" y="2835327"/>
              <a:chExt cx="1121835" cy="315595"/>
            </a:xfrm>
          </p:grpSpPr>
          <p:sp>
            <p:nvSpPr>
              <p:cNvPr id="121" name="Freeform: Shape 45">
                <a:extLst>
                  <a:ext uri="{FF2B5EF4-FFF2-40B4-BE49-F238E27FC236}">
                    <a16:creationId xmlns:a16="http://schemas.microsoft.com/office/drawing/2014/main" id="{08232B62-D00B-49C6-96D1-8B05C0E8618B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46">
                <a:extLst>
                  <a:ext uri="{FF2B5EF4-FFF2-40B4-BE49-F238E27FC236}">
                    <a16:creationId xmlns:a16="http://schemas.microsoft.com/office/drawing/2014/main" id="{9F7A2E48-EAE8-4AC3-BC23-9549720FFC3A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47">
                <a:extLst>
                  <a:ext uri="{FF2B5EF4-FFF2-40B4-BE49-F238E27FC236}">
                    <a16:creationId xmlns:a16="http://schemas.microsoft.com/office/drawing/2014/main" id="{5D6E5628-FA62-4DD4-AFC6-AA0D9E4222EB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48">
                <a:extLst>
                  <a:ext uri="{FF2B5EF4-FFF2-40B4-BE49-F238E27FC236}">
                    <a16:creationId xmlns:a16="http://schemas.microsoft.com/office/drawing/2014/main" id="{E5B1A1EF-31E3-475C-B2F8-4C1A6C5D1F4B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49">
                <a:extLst>
                  <a:ext uri="{FF2B5EF4-FFF2-40B4-BE49-F238E27FC236}">
                    <a16:creationId xmlns:a16="http://schemas.microsoft.com/office/drawing/2014/main" id="{99DC6967-53DF-434D-A995-F5FADF6AE4BA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50">
                <a:extLst>
                  <a:ext uri="{FF2B5EF4-FFF2-40B4-BE49-F238E27FC236}">
                    <a16:creationId xmlns:a16="http://schemas.microsoft.com/office/drawing/2014/main" id="{5BAD2300-109C-4A65-8F07-7B36F88B0CA8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8" name="Freeform: Shape 34">
              <a:extLst>
                <a:ext uri="{FF2B5EF4-FFF2-40B4-BE49-F238E27FC236}">
                  <a16:creationId xmlns:a16="http://schemas.microsoft.com/office/drawing/2014/main" id="{A1DA0286-C66D-4822-B40B-A38FCB660BE2}"/>
                </a:ext>
              </a:extLst>
            </p:cNvPr>
            <p:cNvSpPr/>
            <p:nvPr/>
          </p:nvSpPr>
          <p:spPr>
            <a:xfrm>
              <a:off x="9763854" y="2540923"/>
              <a:ext cx="116970" cy="116970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35">
              <a:extLst>
                <a:ext uri="{FF2B5EF4-FFF2-40B4-BE49-F238E27FC236}">
                  <a16:creationId xmlns:a16="http://schemas.microsoft.com/office/drawing/2014/main" id="{57E89FA0-8016-4C2E-8520-A658A5664D16}"/>
                </a:ext>
              </a:extLst>
            </p:cNvPr>
            <p:cNvSpPr/>
            <p:nvPr/>
          </p:nvSpPr>
          <p:spPr>
            <a:xfrm>
              <a:off x="9783143" y="2858633"/>
              <a:ext cx="116970" cy="116970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36">
              <a:extLst>
                <a:ext uri="{FF2B5EF4-FFF2-40B4-BE49-F238E27FC236}">
                  <a16:creationId xmlns:a16="http://schemas.microsoft.com/office/drawing/2014/main" id="{3720FA41-6228-4CF0-9D05-D43C095E8498}"/>
                </a:ext>
              </a:extLst>
            </p:cNvPr>
            <p:cNvSpPr/>
            <p:nvPr/>
          </p:nvSpPr>
          <p:spPr>
            <a:xfrm>
              <a:off x="9700816" y="2238692"/>
              <a:ext cx="116970" cy="116970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37">
              <a:extLst>
                <a:ext uri="{FF2B5EF4-FFF2-40B4-BE49-F238E27FC236}">
                  <a16:creationId xmlns:a16="http://schemas.microsoft.com/office/drawing/2014/main" id="{1FCEC2B1-105C-4417-821A-38398E612B1C}"/>
                </a:ext>
              </a:extLst>
            </p:cNvPr>
            <p:cNvSpPr/>
            <p:nvPr/>
          </p:nvSpPr>
          <p:spPr>
            <a:xfrm>
              <a:off x="9371409" y="468215"/>
              <a:ext cx="561456" cy="725214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38">
              <a:extLst>
                <a:ext uri="{FF2B5EF4-FFF2-40B4-BE49-F238E27FC236}">
                  <a16:creationId xmlns:a16="http://schemas.microsoft.com/office/drawing/2014/main" id="{660695E6-34B9-487A-9B6D-634ADAB1E312}"/>
                </a:ext>
              </a:extLst>
            </p:cNvPr>
            <p:cNvSpPr/>
            <p:nvPr/>
          </p:nvSpPr>
          <p:spPr>
            <a:xfrm>
              <a:off x="9783143" y="2049064"/>
              <a:ext cx="210546" cy="116970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39">
              <a:extLst>
                <a:ext uri="{FF2B5EF4-FFF2-40B4-BE49-F238E27FC236}">
                  <a16:creationId xmlns:a16="http://schemas.microsoft.com/office/drawing/2014/main" id="{5217D9CE-4ACC-4730-A52A-E863E94B5B65}"/>
                </a:ext>
              </a:extLst>
            </p:cNvPr>
            <p:cNvSpPr/>
            <p:nvPr/>
          </p:nvSpPr>
          <p:spPr>
            <a:xfrm>
              <a:off x="9682264" y="2227159"/>
              <a:ext cx="163758" cy="772002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40">
              <a:extLst>
                <a:ext uri="{FF2B5EF4-FFF2-40B4-BE49-F238E27FC236}">
                  <a16:creationId xmlns:a16="http://schemas.microsoft.com/office/drawing/2014/main" id="{062C5E2D-9CE9-4BE3-A03A-E920718E7A93}"/>
                </a:ext>
              </a:extLst>
            </p:cNvPr>
            <p:cNvSpPr/>
            <p:nvPr/>
          </p:nvSpPr>
          <p:spPr>
            <a:xfrm>
              <a:off x="9605064" y="1537036"/>
              <a:ext cx="70182" cy="538062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41">
              <a:extLst>
                <a:ext uri="{FF2B5EF4-FFF2-40B4-BE49-F238E27FC236}">
                  <a16:creationId xmlns:a16="http://schemas.microsoft.com/office/drawing/2014/main" id="{8A0D3A95-4F0C-498D-87E2-B1005A7903FD}"/>
                </a:ext>
              </a:extLst>
            </p:cNvPr>
            <p:cNvSpPr/>
            <p:nvPr/>
          </p:nvSpPr>
          <p:spPr>
            <a:xfrm>
              <a:off x="9617046" y="1644933"/>
              <a:ext cx="116970" cy="116970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42">
              <a:extLst>
                <a:ext uri="{FF2B5EF4-FFF2-40B4-BE49-F238E27FC236}">
                  <a16:creationId xmlns:a16="http://schemas.microsoft.com/office/drawing/2014/main" id="{3FBC57D2-AF6B-422A-80FE-D92CF1F321FB}"/>
                </a:ext>
              </a:extLst>
            </p:cNvPr>
            <p:cNvSpPr/>
            <p:nvPr/>
          </p:nvSpPr>
          <p:spPr>
            <a:xfrm>
              <a:off x="9881398" y="1998043"/>
              <a:ext cx="187152" cy="93576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43">
              <a:extLst>
                <a:ext uri="{FF2B5EF4-FFF2-40B4-BE49-F238E27FC236}">
                  <a16:creationId xmlns:a16="http://schemas.microsoft.com/office/drawing/2014/main" id="{71D7836A-9AE1-4A5C-9528-0C185767BED2}"/>
                </a:ext>
              </a:extLst>
            </p:cNvPr>
            <p:cNvSpPr/>
            <p:nvPr/>
          </p:nvSpPr>
          <p:spPr>
            <a:xfrm>
              <a:off x="9241610" y="610281"/>
              <a:ext cx="116970" cy="140364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44">
              <a:extLst>
                <a:ext uri="{FF2B5EF4-FFF2-40B4-BE49-F238E27FC236}">
                  <a16:creationId xmlns:a16="http://schemas.microsoft.com/office/drawing/2014/main" id="{FB7E77CA-6A66-41F9-A5B1-BBD1A2B71DF6}"/>
                </a:ext>
              </a:extLst>
            </p:cNvPr>
            <p:cNvSpPr/>
            <p:nvPr/>
          </p:nvSpPr>
          <p:spPr>
            <a:xfrm>
              <a:off x="9502415" y="1027186"/>
              <a:ext cx="1684367" cy="1263276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929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Arrow Connector 59"/>
          <p:cNvCxnSpPr>
            <a:stCxn id="3" idx="3"/>
            <a:endCxn id="7" idx="1"/>
          </p:cNvCxnSpPr>
          <p:nvPr/>
        </p:nvCxnSpPr>
        <p:spPr>
          <a:xfrm>
            <a:off x="3316419" y="3537673"/>
            <a:ext cx="2312773" cy="8972"/>
          </a:xfrm>
          <a:prstGeom prst="straightConnector1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91742" y="2250829"/>
            <a:ext cx="4960703" cy="2503491"/>
            <a:chOff x="263304" y="1752302"/>
            <a:chExt cx="5247423" cy="264818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C4F562F-99A5-422F-833E-2D8E6B4620A8}"/>
                </a:ext>
              </a:extLst>
            </p:cNvPr>
            <p:cNvSpPr/>
            <p:nvPr/>
          </p:nvSpPr>
          <p:spPr>
            <a:xfrm>
              <a:off x="3015588" y="1794663"/>
              <a:ext cx="960171" cy="6867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 smtClean="0">
                  <a:solidFill>
                    <a:schemeClr val="tx1"/>
                  </a:solidFill>
                </a:rPr>
                <a:t>id</a:t>
              </a:r>
              <a:endParaRPr lang="en-US" sz="1600" u="sng" dirty="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2265611" y="2796398"/>
              <a:ext cx="1302970" cy="634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Nasabah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C4F562F-99A5-422F-833E-2D8E6B4620A8}"/>
                </a:ext>
              </a:extLst>
            </p:cNvPr>
            <p:cNvSpPr/>
            <p:nvPr/>
          </p:nvSpPr>
          <p:spPr>
            <a:xfrm>
              <a:off x="263304" y="2696793"/>
              <a:ext cx="1160261" cy="7714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 smtClean="0">
                  <a:solidFill>
                    <a:schemeClr val="tx1"/>
                  </a:solidFill>
                </a:rPr>
                <a:t>Fullname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C4F562F-99A5-422F-833E-2D8E6B4620A8}"/>
                </a:ext>
              </a:extLst>
            </p:cNvPr>
            <p:cNvSpPr/>
            <p:nvPr/>
          </p:nvSpPr>
          <p:spPr>
            <a:xfrm>
              <a:off x="263304" y="1752302"/>
              <a:ext cx="1160261" cy="7714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Address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C4F562F-99A5-422F-833E-2D8E6B4620A8}"/>
                </a:ext>
              </a:extLst>
            </p:cNvPr>
            <p:cNvSpPr/>
            <p:nvPr/>
          </p:nvSpPr>
          <p:spPr>
            <a:xfrm>
              <a:off x="263304" y="3623931"/>
              <a:ext cx="1160261" cy="7714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Phone Number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C4F562F-99A5-422F-833E-2D8E6B4620A8}"/>
                </a:ext>
              </a:extLst>
            </p:cNvPr>
            <p:cNvSpPr/>
            <p:nvPr/>
          </p:nvSpPr>
          <p:spPr>
            <a:xfrm>
              <a:off x="2917096" y="3629026"/>
              <a:ext cx="1160261" cy="7714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Username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C4F562F-99A5-422F-833E-2D8E6B4620A8}"/>
                </a:ext>
              </a:extLst>
            </p:cNvPr>
            <p:cNvSpPr/>
            <p:nvPr/>
          </p:nvSpPr>
          <p:spPr>
            <a:xfrm>
              <a:off x="4350465" y="3623931"/>
              <a:ext cx="1160261" cy="7714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Password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C4F562F-99A5-422F-833E-2D8E6B4620A8}"/>
                </a:ext>
              </a:extLst>
            </p:cNvPr>
            <p:cNvSpPr/>
            <p:nvPr/>
          </p:nvSpPr>
          <p:spPr>
            <a:xfrm>
              <a:off x="4350466" y="1752302"/>
              <a:ext cx="1160261" cy="7714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Account Number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C4F562F-99A5-422F-833E-2D8E6B4620A8}"/>
                </a:ext>
              </a:extLst>
            </p:cNvPr>
            <p:cNvSpPr/>
            <p:nvPr/>
          </p:nvSpPr>
          <p:spPr>
            <a:xfrm>
              <a:off x="1568557" y="3629026"/>
              <a:ext cx="1160261" cy="7714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Balance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C4F562F-99A5-422F-833E-2D8E6B4620A8}"/>
                </a:ext>
              </a:extLst>
            </p:cNvPr>
            <p:cNvSpPr/>
            <p:nvPr/>
          </p:nvSpPr>
          <p:spPr>
            <a:xfrm>
              <a:off x="1568557" y="1752302"/>
              <a:ext cx="1160261" cy="7714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 smtClean="0">
                  <a:solidFill>
                    <a:schemeClr val="tx1"/>
                  </a:solidFill>
                </a:rPr>
                <a:t>IsLogin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606830" y="2377087"/>
            <a:ext cx="3872225" cy="2321171"/>
            <a:chOff x="6378998" y="1837361"/>
            <a:chExt cx="4267365" cy="2558034"/>
          </a:xfrm>
        </p:grpSpPr>
        <p:sp>
          <p:nvSpPr>
            <p:cNvPr id="83" name="Rectangle 82"/>
            <p:cNvSpPr/>
            <p:nvPr/>
          </p:nvSpPr>
          <p:spPr>
            <a:xfrm>
              <a:off x="7861194" y="2807839"/>
              <a:ext cx="1302970" cy="634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Mutasi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C4F562F-99A5-422F-833E-2D8E6B4620A8}"/>
                </a:ext>
              </a:extLst>
            </p:cNvPr>
            <p:cNvSpPr/>
            <p:nvPr/>
          </p:nvSpPr>
          <p:spPr>
            <a:xfrm>
              <a:off x="9486100" y="1837361"/>
              <a:ext cx="1160261" cy="7714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u="sng" dirty="0" err="1" smtClean="0">
                  <a:solidFill>
                    <a:schemeClr val="tx1"/>
                  </a:solidFill>
                </a:rPr>
                <a:t>Datetime</a:t>
              </a:r>
              <a:endParaRPr lang="en-US" sz="1100" u="sng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C4F562F-99A5-422F-833E-2D8E6B4620A8}"/>
                </a:ext>
              </a:extLst>
            </p:cNvPr>
            <p:cNvSpPr/>
            <p:nvPr/>
          </p:nvSpPr>
          <p:spPr>
            <a:xfrm>
              <a:off x="7932550" y="3623931"/>
              <a:ext cx="1160261" cy="7714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Account Number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C4F562F-99A5-422F-833E-2D8E6B4620A8}"/>
                </a:ext>
              </a:extLst>
            </p:cNvPr>
            <p:cNvSpPr/>
            <p:nvPr/>
          </p:nvSpPr>
          <p:spPr>
            <a:xfrm>
              <a:off x="9486102" y="3623931"/>
              <a:ext cx="1160261" cy="7714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Details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C4F562F-99A5-422F-833E-2D8E6B4620A8}"/>
                </a:ext>
              </a:extLst>
            </p:cNvPr>
            <p:cNvSpPr/>
            <p:nvPr/>
          </p:nvSpPr>
          <p:spPr>
            <a:xfrm>
              <a:off x="6378998" y="1837361"/>
              <a:ext cx="1160261" cy="7714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Nominal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C4F562F-99A5-422F-833E-2D8E6B4620A8}"/>
                </a:ext>
              </a:extLst>
            </p:cNvPr>
            <p:cNvSpPr/>
            <p:nvPr/>
          </p:nvSpPr>
          <p:spPr>
            <a:xfrm>
              <a:off x="6378998" y="3623931"/>
              <a:ext cx="1160261" cy="7714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Type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C4F562F-99A5-422F-833E-2D8E6B4620A8}"/>
                </a:ext>
              </a:extLst>
            </p:cNvPr>
            <p:cNvSpPr/>
            <p:nvPr/>
          </p:nvSpPr>
          <p:spPr>
            <a:xfrm>
              <a:off x="7932549" y="1837361"/>
              <a:ext cx="1160261" cy="7714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Balance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Diamond 6"/>
          <p:cNvSpPr/>
          <p:nvPr/>
        </p:nvSpPr>
        <p:spPr>
          <a:xfrm>
            <a:off x="5629192" y="3041330"/>
            <a:ext cx="1009816" cy="101063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Have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30" name="Straight Arrow Connector 129"/>
          <p:cNvCxnSpPr>
            <a:stCxn id="7" idx="3"/>
            <a:endCxn id="83" idx="1"/>
          </p:cNvCxnSpPr>
          <p:nvPr/>
        </p:nvCxnSpPr>
        <p:spPr>
          <a:xfrm flipV="1">
            <a:off x="6639008" y="3545463"/>
            <a:ext cx="2312773" cy="1182"/>
          </a:xfrm>
          <a:prstGeom prst="straightConnector1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9C4F562F-99A5-422F-833E-2D8E6B4620A8}"/>
              </a:ext>
            </a:extLst>
          </p:cNvPr>
          <p:cNvSpPr/>
          <p:nvPr/>
        </p:nvSpPr>
        <p:spPr>
          <a:xfrm>
            <a:off x="6031661" y="1940860"/>
            <a:ext cx="1052826" cy="7000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Account Number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33" name="Straight Arrow Connector 132"/>
          <p:cNvCxnSpPr>
            <a:stCxn id="7" idx="0"/>
            <a:endCxn id="132" idx="4"/>
          </p:cNvCxnSpPr>
          <p:nvPr/>
        </p:nvCxnSpPr>
        <p:spPr>
          <a:xfrm flipV="1">
            <a:off x="6134100" y="2640890"/>
            <a:ext cx="423974" cy="400440"/>
          </a:xfrm>
          <a:prstGeom prst="straightConnector1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296068" y="3366720"/>
            <a:ext cx="417225" cy="34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7586781" y="3357747"/>
            <a:ext cx="417225" cy="34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Text Placeholder 1"/>
          <p:cNvSpPr txBox="1">
            <a:spLocks/>
          </p:cNvSpPr>
          <p:nvPr/>
        </p:nvSpPr>
        <p:spPr>
          <a:xfrm>
            <a:off x="347501" y="481713"/>
            <a:ext cx="11573197" cy="724247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Database ERM</a:t>
            </a:r>
            <a:endParaRPr lang="en-US" sz="4400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>
            <a:stCxn id="77" idx="1"/>
          </p:cNvCxnSpPr>
          <p:nvPr/>
        </p:nvCxnSpPr>
        <p:spPr>
          <a:xfrm flipH="1" flipV="1">
            <a:off x="3120404" y="3752692"/>
            <a:ext cx="1095808" cy="374305"/>
          </a:xfrm>
          <a:prstGeom prst="straightConnector1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76" idx="0"/>
          </p:cNvCxnSpPr>
          <p:nvPr/>
        </p:nvCxnSpPr>
        <p:spPr>
          <a:xfrm flipH="1" flipV="1">
            <a:off x="3172249" y="3833223"/>
            <a:ext cx="76713" cy="191786"/>
          </a:xfrm>
          <a:prstGeom prst="straightConnector1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1" idx="0"/>
          </p:cNvCxnSpPr>
          <p:nvPr/>
        </p:nvCxnSpPr>
        <p:spPr>
          <a:xfrm flipV="1">
            <a:off x="1974108" y="3833223"/>
            <a:ext cx="230319" cy="191786"/>
          </a:xfrm>
          <a:prstGeom prst="straightConnector1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74" idx="7"/>
          </p:cNvCxnSpPr>
          <p:nvPr/>
        </p:nvCxnSpPr>
        <p:spPr>
          <a:xfrm flipV="1">
            <a:off x="1127974" y="3751775"/>
            <a:ext cx="967250" cy="375222"/>
          </a:xfrm>
          <a:prstGeom prst="straightConnector1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0" idx="6"/>
            <a:endCxn id="3" idx="1"/>
          </p:cNvCxnSpPr>
          <p:nvPr/>
        </p:nvCxnSpPr>
        <p:spPr>
          <a:xfrm>
            <a:off x="1288606" y="3508369"/>
            <a:ext cx="796037" cy="29304"/>
          </a:xfrm>
          <a:prstGeom prst="straightConnector1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73" idx="5"/>
          </p:cNvCxnSpPr>
          <p:nvPr/>
        </p:nvCxnSpPr>
        <p:spPr>
          <a:xfrm>
            <a:off x="1127974" y="2873335"/>
            <a:ext cx="956669" cy="431623"/>
          </a:xfrm>
          <a:prstGeom prst="straightConnector1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2" idx="4"/>
          </p:cNvCxnSpPr>
          <p:nvPr/>
        </p:nvCxnSpPr>
        <p:spPr>
          <a:xfrm>
            <a:off x="1974108" y="2980140"/>
            <a:ext cx="198016" cy="248896"/>
          </a:xfrm>
          <a:prstGeom prst="straightConnector1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7" idx="4"/>
          </p:cNvCxnSpPr>
          <p:nvPr/>
        </p:nvCxnSpPr>
        <p:spPr>
          <a:xfrm flipH="1">
            <a:off x="3107808" y="2940094"/>
            <a:ext cx="139687" cy="364864"/>
          </a:xfrm>
          <a:prstGeom prst="straightConnector1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78" idx="3"/>
          </p:cNvCxnSpPr>
          <p:nvPr/>
        </p:nvCxnSpPr>
        <p:spPr>
          <a:xfrm flipH="1">
            <a:off x="3269228" y="2873335"/>
            <a:ext cx="946985" cy="384368"/>
          </a:xfrm>
          <a:prstGeom prst="straightConnector1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85" idx="3"/>
          </p:cNvCxnSpPr>
          <p:nvPr/>
        </p:nvCxnSpPr>
        <p:spPr>
          <a:xfrm flipH="1">
            <a:off x="10069355" y="2974600"/>
            <a:ext cx="511055" cy="330358"/>
          </a:xfrm>
          <a:prstGeom prst="straightConnector1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88" idx="1"/>
          </p:cNvCxnSpPr>
          <p:nvPr/>
        </p:nvCxnSpPr>
        <p:spPr>
          <a:xfrm flipH="1" flipV="1">
            <a:off x="10069355" y="3770387"/>
            <a:ext cx="511057" cy="330358"/>
          </a:xfrm>
          <a:prstGeom prst="straightConnector1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86" idx="0"/>
            <a:endCxn id="83" idx="2"/>
          </p:cNvCxnSpPr>
          <p:nvPr/>
        </p:nvCxnSpPr>
        <p:spPr>
          <a:xfrm flipH="1" flipV="1">
            <a:off x="9542941" y="3833223"/>
            <a:ext cx="2" cy="165005"/>
          </a:xfrm>
          <a:prstGeom prst="straightConnector1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3" idx="0"/>
            <a:endCxn id="129" idx="4"/>
          </p:cNvCxnSpPr>
          <p:nvPr/>
        </p:nvCxnSpPr>
        <p:spPr>
          <a:xfrm flipV="1">
            <a:off x="9542941" y="3077117"/>
            <a:ext cx="1" cy="180586"/>
          </a:xfrm>
          <a:prstGeom prst="straightConnector1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89" idx="5"/>
          </p:cNvCxnSpPr>
          <p:nvPr/>
        </p:nvCxnSpPr>
        <p:spPr>
          <a:xfrm flipH="1" flipV="1">
            <a:off x="8505473" y="2974600"/>
            <a:ext cx="446308" cy="290233"/>
          </a:xfrm>
          <a:prstGeom prst="straightConnector1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27" idx="7"/>
          </p:cNvCxnSpPr>
          <p:nvPr/>
        </p:nvCxnSpPr>
        <p:spPr>
          <a:xfrm flipH="1">
            <a:off x="8505473" y="3770387"/>
            <a:ext cx="511056" cy="330358"/>
          </a:xfrm>
          <a:prstGeom prst="straightConnector1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97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504624E-C196-4A92-B21C-0E9CCDD046D7}"/>
              </a:ext>
            </a:extLst>
          </p:cNvPr>
          <p:cNvSpPr/>
          <p:nvPr/>
        </p:nvSpPr>
        <p:spPr>
          <a:xfrm>
            <a:off x="7267574" y="0"/>
            <a:ext cx="45130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3F931E3-7E3C-4BA9-9A35-7E9E0EE6A22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3" cstate="print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60" r="10360"/>
          <a:stretch>
            <a:fillRect/>
          </a:stretch>
        </p:blipFill>
        <p:spPr/>
      </p:pic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GB" altLang="ko-KR" dirty="0" smtClean="0">
                <a:solidFill>
                  <a:srgbClr val="3282BE"/>
                </a:solidFill>
              </a:rPr>
              <a:t>Rest API  Ma</a:t>
            </a:r>
            <a:r>
              <a:rPr lang="en-GB" altLang="ko-KR" dirty="0" smtClean="0">
                <a:solidFill>
                  <a:schemeClr val="bg1"/>
                </a:solidFill>
              </a:rPr>
              <a:t>pping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7">
            <a:extLst>
              <a:ext uri="{FF2B5EF4-FFF2-40B4-BE49-F238E27FC236}">
                <a16:creationId xmlns:a16="http://schemas.microsoft.com/office/drawing/2014/main" id="{102D03B6-0999-4A4E-9A23-561A4CEB14DB}"/>
              </a:ext>
            </a:extLst>
          </p:cNvPr>
          <p:cNvSpPr/>
          <p:nvPr/>
        </p:nvSpPr>
        <p:spPr>
          <a:xfrm>
            <a:off x="2049564" y="2707927"/>
            <a:ext cx="34368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How Social Media Influences Purchase Decisions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003A9EC-C8F6-449A-A373-2A36B3657ED3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1" r="12991"/>
          <a:stretch>
            <a:fillRect/>
          </a:stretch>
        </p:blipFill>
        <p:spPr/>
      </p:pic>
      <p:grpSp>
        <p:nvGrpSpPr>
          <p:cNvPr id="12" name="Group 11"/>
          <p:cNvGrpSpPr/>
          <p:nvPr/>
        </p:nvGrpSpPr>
        <p:grpSpPr>
          <a:xfrm>
            <a:off x="323529" y="4742232"/>
            <a:ext cx="3120674" cy="1714599"/>
            <a:chOff x="4549790" y="4638494"/>
            <a:chExt cx="3120674" cy="17145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7CB7C7-4C71-43D5-B12F-08D031A45D2B}"/>
                </a:ext>
              </a:extLst>
            </p:cNvPr>
            <p:cNvGrpSpPr/>
            <p:nvPr/>
          </p:nvGrpSpPr>
          <p:grpSpPr>
            <a:xfrm>
              <a:off x="4549790" y="4638494"/>
              <a:ext cx="3120674" cy="1714599"/>
              <a:chOff x="-548507" y="477868"/>
              <a:chExt cx="11570449" cy="6357177"/>
            </a:xfrm>
          </p:grpSpPr>
          <p:sp>
            <p:nvSpPr>
              <p:cNvPr id="15" name="Freeform: Shape 77">
                <a:extLst>
                  <a:ext uri="{FF2B5EF4-FFF2-40B4-BE49-F238E27FC236}">
                    <a16:creationId xmlns:a16="http://schemas.microsoft.com/office/drawing/2014/main" id="{E639DC69-4743-4F29-9FD3-51081518845E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" name="Freeform: Shape 78">
                <a:extLst>
                  <a:ext uri="{FF2B5EF4-FFF2-40B4-BE49-F238E27FC236}">
                    <a16:creationId xmlns:a16="http://schemas.microsoft.com/office/drawing/2014/main" id="{A47F1098-AD3C-4CCB-99CD-A771E67172F5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" name="Freeform: Shape 79">
                <a:extLst>
                  <a:ext uri="{FF2B5EF4-FFF2-40B4-BE49-F238E27FC236}">
                    <a16:creationId xmlns:a16="http://schemas.microsoft.com/office/drawing/2014/main" id="{9BD59E14-C479-4CC1-861B-EFFDA1434050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" name="Freeform: Shape 80">
                <a:extLst>
                  <a:ext uri="{FF2B5EF4-FFF2-40B4-BE49-F238E27FC236}">
                    <a16:creationId xmlns:a16="http://schemas.microsoft.com/office/drawing/2014/main" id="{1C06EE32-163D-489F-B1D4-ABA1067DECF8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" name="Freeform: Shape 81">
                <a:extLst>
                  <a:ext uri="{FF2B5EF4-FFF2-40B4-BE49-F238E27FC236}">
                    <a16:creationId xmlns:a16="http://schemas.microsoft.com/office/drawing/2014/main" id="{38003189-8AF1-4807-A785-75E06A4ACD22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54BDE07-A6DF-4FEA-AC2B-FBE7CB75CF8E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27" name="Rectangle: Rounded Corners 87">
                  <a:extLst>
                    <a:ext uri="{FF2B5EF4-FFF2-40B4-BE49-F238E27FC236}">
                      <a16:creationId xmlns:a16="http://schemas.microsoft.com/office/drawing/2014/main" id="{634A9D02-A993-440A-B8FC-6E02300DB61D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28" name="Rectangle: Rounded Corners 88">
                  <a:extLst>
                    <a:ext uri="{FF2B5EF4-FFF2-40B4-BE49-F238E27FC236}">
                      <a16:creationId xmlns:a16="http://schemas.microsoft.com/office/drawing/2014/main" id="{01AB7424-7E90-4663-A6DA-1EB1EAF6C136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C4E9F48-2136-409B-82F6-7367F5E2DAF6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25" name="Rectangle: Rounded Corners 85">
                  <a:extLst>
                    <a:ext uri="{FF2B5EF4-FFF2-40B4-BE49-F238E27FC236}">
                      <a16:creationId xmlns:a16="http://schemas.microsoft.com/office/drawing/2014/main" id="{540FF8EC-A71C-422F-846E-1E7BF9A31236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26" name="Rectangle: Rounded Corners 86">
                  <a:extLst>
                    <a:ext uri="{FF2B5EF4-FFF2-40B4-BE49-F238E27FC236}">
                      <a16:creationId xmlns:a16="http://schemas.microsoft.com/office/drawing/2014/main" id="{3FF233C4-C6AC-42FA-AD17-C12049C15569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24" name="Freeform: Shape 84">
                <a:extLst>
                  <a:ext uri="{FF2B5EF4-FFF2-40B4-BE49-F238E27FC236}">
                    <a16:creationId xmlns:a16="http://schemas.microsoft.com/office/drawing/2014/main" id="{1D7545C8-24E6-417F-BA9B-C7409B8F3E01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1113" y="4742592"/>
              <a:ext cx="2225417" cy="1366518"/>
            </a:xfrm>
            <a:prstGeom prst="rect">
              <a:avLst/>
            </a:prstGeom>
          </p:spPr>
        </p:pic>
      </p:grp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46222"/>
              </p:ext>
            </p:extLst>
          </p:nvPr>
        </p:nvGraphicFramePr>
        <p:xfrm>
          <a:off x="583543" y="1350215"/>
          <a:ext cx="10612669" cy="2696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Worksheet" r:id="rId8" imgW="5823131" imgH="1479665" progId="Excel.Sheet.12">
                  <p:embed/>
                </p:oleObj>
              </mc:Choice>
              <mc:Fallback>
                <p:oleObj name="Worksheet" r:id="rId8" imgW="5823131" imgH="147966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3543" y="1350215"/>
                        <a:ext cx="10612669" cy="2696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060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4669</TotalTime>
  <Words>439</Words>
  <Application>Microsoft Office PowerPoint</Application>
  <PresentationFormat>Widescreen</PresentationFormat>
  <Paragraphs>134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Unicode MS</vt:lpstr>
      <vt:lpstr>Calibri</vt:lpstr>
      <vt:lpstr>Cover and End Slide Master</vt:lpstr>
      <vt:lpstr>Contents Slide Master</vt:lpstr>
      <vt:lpstr>Section Break Slide Master</vt:lpstr>
      <vt:lpstr>Worksheet</vt:lpstr>
      <vt:lpstr>PowerPoint Presentation</vt:lpstr>
      <vt:lpstr>PowerPoint Presentation</vt:lpstr>
      <vt:lpstr>PowerPoint Presentation</vt:lpstr>
      <vt:lpstr>Next: Detailed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btpnshifted</cp:lastModifiedBy>
  <cp:revision>148</cp:revision>
  <dcterms:created xsi:type="dcterms:W3CDTF">2018-04-24T17:14:44Z</dcterms:created>
  <dcterms:modified xsi:type="dcterms:W3CDTF">2020-12-28T09:58:12Z</dcterms:modified>
</cp:coreProperties>
</file>